
<file path=[Content_Types].xml><?xml version="1.0" encoding="utf-8"?>
<Types xmlns="http://schemas.openxmlformats.org/package/2006/content-types">
  <Default Extension="jpeg" ContentType="image/jpe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3"/>
  </p:sldMasterIdLst>
  <p:notesMasterIdLst>
    <p:notesMasterId r:id="rId7"/>
  </p:notesMasterIdLst>
  <p:handoutMasterIdLst>
    <p:handoutMasterId r:id="rId55"/>
  </p:handoutMasterIdLst>
  <p:sldIdLst>
    <p:sldId id="373" r:id="rId4"/>
    <p:sldId id="374" r:id="rId5"/>
    <p:sldId id="498" r:id="rId6"/>
    <p:sldId id="499" r:id="rId8"/>
    <p:sldId id="637" r:id="rId9"/>
    <p:sldId id="703" r:id="rId10"/>
    <p:sldId id="677" r:id="rId11"/>
    <p:sldId id="674" r:id="rId12"/>
    <p:sldId id="675" r:id="rId13"/>
    <p:sldId id="676" r:id="rId14"/>
    <p:sldId id="680" r:id="rId15"/>
    <p:sldId id="681" r:id="rId16"/>
    <p:sldId id="682" r:id="rId17"/>
    <p:sldId id="683" r:id="rId18"/>
    <p:sldId id="684" r:id="rId19"/>
    <p:sldId id="685" r:id="rId20"/>
    <p:sldId id="686" r:id="rId21"/>
    <p:sldId id="687" r:id="rId22"/>
    <p:sldId id="688" r:id="rId23"/>
    <p:sldId id="689" r:id="rId24"/>
    <p:sldId id="690" r:id="rId25"/>
    <p:sldId id="691" r:id="rId26"/>
    <p:sldId id="692" r:id="rId27"/>
    <p:sldId id="642" r:id="rId28"/>
    <p:sldId id="638" r:id="rId29"/>
    <p:sldId id="695" r:id="rId30"/>
    <p:sldId id="643" r:id="rId31"/>
    <p:sldId id="645" r:id="rId32"/>
    <p:sldId id="705" r:id="rId33"/>
    <p:sldId id="644" r:id="rId34"/>
    <p:sldId id="704" r:id="rId35"/>
    <p:sldId id="647" r:id="rId36"/>
    <p:sldId id="694" r:id="rId37"/>
    <p:sldId id="520" r:id="rId38"/>
    <p:sldId id="522" r:id="rId39"/>
    <p:sldId id="446" r:id="rId40"/>
    <p:sldId id="474" r:id="rId41"/>
    <p:sldId id="447" r:id="rId42"/>
    <p:sldId id="649" r:id="rId43"/>
    <p:sldId id="449" r:id="rId44"/>
    <p:sldId id="650" r:id="rId45"/>
    <p:sldId id="448" r:id="rId46"/>
    <p:sldId id="697" r:id="rId47"/>
    <p:sldId id="523" r:id="rId48"/>
    <p:sldId id="459" r:id="rId49"/>
    <p:sldId id="462" r:id="rId50"/>
    <p:sldId id="463" r:id="rId51"/>
    <p:sldId id="698" r:id="rId52"/>
    <p:sldId id="702" r:id="rId53"/>
    <p:sldId id="466" r:id="rId54"/>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等线"/>
        <a:cs typeface="等线"/>
      </a:defRPr>
    </a:lvl1pPr>
    <a:lvl2pPr marL="457200" algn="l" rtl="0" fontAlgn="base">
      <a:spcBef>
        <a:spcPct val="0"/>
      </a:spcBef>
      <a:spcAft>
        <a:spcPct val="0"/>
      </a:spcAft>
      <a:defRPr kern="1200">
        <a:solidFill>
          <a:schemeClr val="tx1"/>
        </a:solidFill>
        <a:latin typeface="Arial" panose="020B0604020202020204" pitchFamily="34" charset="0"/>
        <a:ea typeface="等线"/>
        <a:cs typeface="等线"/>
      </a:defRPr>
    </a:lvl2pPr>
    <a:lvl3pPr marL="914400" algn="l" rtl="0" fontAlgn="base">
      <a:spcBef>
        <a:spcPct val="0"/>
      </a:spcBef>
      <a:spcAft>
        <a:spcPct val="0"/>
      </a:spcAft>
      <a:defRPr kern="1200">
        <a:solidFill>
          <a:schemeClr val="tx1"/>
        </a:solidFill>
        <a:latin typeface="Arial" panose="020B0604020202020204" pitchFamily="34" charset="0"/>
        <a:ea typeface="等线"/>
        <a:cs typeface="等线"/>
      </a:defRPr>
    </a:lvl3pPr>
    <a:lvl4pPr marL="1371600" algn="l" rtl="0" fontAlgn="base">
      <a:spcBef>
        <a:spcPct val="0"/>
      </a:spcBef>
      <a:spcAft>
        <a:spcPct val="0"/>
      </a:spcAft>
      <a:defRPr kern="1200">
        <a:solidFill>
          <a:schemeClr val="tx1"/>
        </a:solidFill>
        <a:latin typeface="Arial" panose="020B0604020202020204" pitchFamily="34" charset="0"/>
        <a:ea typeface="等线"/>
        <a:cs typeface="等线"/>
      </a:defRPr>
    </a:lvl4pPr>
    <a:lvl5pPr marL="1828800" algn="l" rtl="0" fontAlgn="base">
      <a:spcBef>
        <a:spcPct val="0"/>
      </a:spcBef>
      <a:spcAft>
        <a:spcPct val="0"/>
      </a:spcAft>
      <a:defRPr kern="1200">
        <a:solidFill>
          <a:schemeClr val="tx1"/>
        </a:solidFill>
        <a:latin typeface="Arial" panose="020B0604020202020204" pitchFamily="34" charset="0"/>
        <a:ea typeface="等线"/>
        <a:cs typeface="等线"/>
      </a:defRPr>
    </a:lvl5pPr>
    <a:lvl6pPr marL="2286000" algn="l" defTabSz="914400" rtl="0" eaLnBrk="1" latinLnBrk="0" hangingPunct="1">
      <a:defRPr kern="1200">
        <a:solidFill>
          <a:schemeClr val="tx1"/>
        </a:solidFill>
        <a:latin typeface="Arial" panose="020B0604020202020204" pitchFamily="34" charset="0"/>
        <a:ea typeface="等线"/>
        <a:cs typeface="等线"/>
      </a:defRPr>
    </a:lvl6pPr>
    <a:lvl7pPr marL="2743200" algn="l" defTabSz="914400" rtl="0" eaLnBrk="1" latinLnBrk="0" hangingPunct="1">
      <a:defRPr kern="1200">
        <a:solidFill>
          <a:schemeClr val="tx1"/>
        </a:solidFill>
        <a:latin typeface="Arial" panose="020B0604020202020204" pitchFamily="34" charset="0"/>
        <a:ea typeface="等线"/>
        <a:cs typeface="等线"/>
      </a:defRPr>
    </a:lvl7pPr>
    <a:lvl8pPr marL="3200400" algn="l" defTabSz="914400" rtl="0" eaLnBrk="1" latinLnBrk="0" hangingPunct="1">
      <a:defRPr kern="1200">
        <a:solidFill>
          <a:schemeClr val="tx1"/>
        </a:solidFill>
        <a:latin typeface="Arial" panose="020B0604020202020204" pitchFamily="34" charset="0"/>
        <a:ea typeface="等线"/>
        <a:cs typeface="等线"/>
      </a:defRPr>
    </a:lvl8pPr>
    <a:lvl9pPr marL="3657600" algn="l" defTabSz="914400" rtl="0" eaLnBrk="1" latinLnBrk="0" hangingPunct="1">
      <a:defRPr kern="1200">
        <a:solidFill>
          <a:schemeClr val="tx1"/>
        </a:solidFill>
        <a:latin typeface="Arial" panose="020B0604020202020204" pitchFamily="34" charset="0"/>
        <a:ea typeface="等线"/>
        <a:cs typeface="等线"/>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C60000"/>
    <a:srgbClr val="FDFDFD"/>
    <a:srgbClr val="EA0E1E"/>
    <a:srgbClr val="7C141E"/>
    <a:srgbClr val="4C1017"/>
    <a:srgbClr val="C00000"/>
    <a:srgbClr val="AF0B06"/>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157" autoAdjust="0"/>
    <p:restoredTop sz="96312" autoAdjust="0"/>
  </p:normalViewPr>
  <p:slideViewPr>
    <p:cSldViewPr snapToGrid="0">
      <p:cViewPr varScale="1">
        <p:scale>
          <a:sx n="87" d="100"/>
          <a:sy n="87" d="100"/>
        </p:scale>
        <p:origin x="-1128" y="-78"/>
      </p:cViewPr>
      <p:guideLst>
        <p:guide orient="horz" pos="2182"/>
        <p:guide pos="3832"/>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8" d="100"/>
          <a:sy n="78" d="100"/>
        </p:scale>
        <p:origin x="3108"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handoutMaster" Target="handoutMasters/handoutMaster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3E9F568C-E81C-436A-A4EF-C28BBE362819}" type="datetimeFigureOut">
              <a:rPr lang="zh-CN" altLang="en-US"/>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383AD6E7-70E8-4E69-A387-C9CA79EC1983}"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AC85831D-DDE5-42E1-BB1E-FA3012CA3CAC}"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二级</a:t>
            </a:r>
            <a:endParaRPr lang="zh-CN" altLang="en-US" noProof="0"/>
          </a:p>
          <a:p>
            <a:pPr lvl="2"/>
            <a:r>
              <a:rPr lang="zh-CN" altLang="en-US" noProof="0"/>
              <a:t>三级</a:t>
            </a:r>
            <a:endParaRPr lang="zh-CN" altLang="en-US" noProof="0"/>
          </a:p>
          <a:p>
            <a:pPr lvl="3"/>
            <a:r>
              <a:rPr lang="zh-CN" altLang="en-US" noProof="0"/>
              <a:t>四级</a:t>
            </a:r>
            <a:endParaRPr lang="zh-CN" altLang="en-US" noProof="0"/>
          </a:p>
          <a:p>
            <a:pPr lvl="4"/>
            <a:r>
              <a:rPr lang="zh-CN" altLang="en-US" noProof="0"/>
              <a:t>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D489B881-8352-4E03-B3C2-C795CC39CF48}"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等线"/>
      </a:defRPr>
    </a:lvl1pPr>
    <a:lvl2pPr marL="457200" algn="l" rtl="0" eaLnBrk="0" fontAlgn="base" hangingPunct="0">
      <a:spcBef>
        <a:spcPct val="30000"/>
      </a:spcBef>
      <a:spcAft>
        <a:spcPct val="0"/>
      </a:spcAft>
      <a:defRPr sz="1200" kern="1200">
        <a:solidFill>
          <a:schemeClr val="tx1"/>
        </a:solidFill>
        <a:latin typeface="+mn-lt"/>
        <a:ea typeface="+mn-ea"/>
        <a:cs typeface="等线"/>
      </a:defRPr>
    </a:lvl2pPr>
    <a:lvl3pPr marL="914400" algn="l" rtl="0" eaLnBrk="0" fontAlgn="base" hangingPunct="0">
      <a:spcBef>
        <a:spcPct val="30000"/>
      </a:spcBef>
      <a:spcAft>
        <a:spcPct val="0"/>
      </a:spcAft>
      <a:defRPr sz="1200" kern="1200">
        <a:solidFill>
          <a:schemeClr val="tx1"/>
        </a:solidFill>
        <a:latin typeface="+mn-lt"/>
        <a:ea typeface="+mn-ea"/>
        <a:cs typeface="等线"/>
      </a:defRPr>
    </a:lvl3pPr>
    <a:lvl4pPr marL="1371600" algn="l" rtl="0" eaLnBrk="0" fontAlgn="base" hangingPunct="0">
      <a:spcBef>
        <a:spcPct val="30000"/>
      </a:spcBef>
      <a:spcAft>
        <a:spcPct val="0"/>
      </a:spcAft>
      <a:defRPr sz="1200" kern="1200">
        <a:solidFill>
          <a:schemeClr val="tx1"/>
        </a:solidFill>
        <a:latin typeface="+mn-lt"/>
        <a:ea typeface="+mn-ea"/>
        <a:cs typeface="等线"/>
      </a:defRPr>
    </a:lvl4pPr>
    <a:lvl5pPr marL="1828800" algn="l" rtl="0" eaLnBrk="0" fontAlgn="base" hangingPunct="0">
      <a:spcBef>
        <a:spcPct val="30000"/>
      </a:spcBef>
      <a:spcAft>
        <a:spcPct val="0"/>
      </a:spcAft>
      <a:defRPr sz="1200" kern="1200">
        <a:solidFill>
          <a:schemeClr val="tx1"/>
        </a:solidFill>
        <a:latin typeface="+mn-lt"/>
        <a:ea typeface="+mn-ea"/>
        <a:cs typeface="等线"/>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noTextEdit="1"/>
          </p:cNvSpPr>
          <p:nvPr>
            <p:ph type="sldImg"/>
          </p:nvPr>
        </p:nvSpPr>
        <p:spPr bwMode="auto">
          <a:noFill/>
          <a:ln>
            <a:solidFill>
              <a:srgbClr val="000000"/>
            </a:solidFill>
            <a:miter lim="800000"/>
          </a:ln>
        </p:spPr>
      </p:sp>
      <p:sp>
        <p:nvSpPr>
          <p:cNvPr id="19458"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9459"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ABAD7018-BE58-4F0E-A6F6-5E3BA36651CE}" type="slidenum">
              <a:rPr lang="zh-CN" altLang="en-US" sz="1200">
                <a:latin typeface="Calibri" panose="020F05020202040A0204" pitchFamily="34" charset="0"/>
                <a:ea typeface="宋体" panose="02010600030101010101" pitchFamily="2" charset="-122"/>
              </a:rPr>
            </a:fld>
            <a:endParaRPr lang="en-US" altLang="zh-CN" sz="1200">
              <a:latin typeface="Calibri" panose="020F05020202040A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幻灯片图像占位符 1"/>
          <p:cNvSpPr>
            <a:spLocks noGrp="1" noRot="1" noChangeAspect="1"/>
          </p:cNvSpPr>
          <p:nvPr>
            <p:ph type="sldImg"/>
          </p:nvPr>
        </p:nvSpPr>
        <p:spPr bwMode="auto">
          <a:noFill/>
          <a:ln>
            <a:solidFill>
              <a:srgbClr val="000000"/>
            </a:solidFill>
            <a:miter lim="800000"/>
          </a:ln>
        </p:spPr>
      </p:sp>
      <p:sp>
        <p:nvSpPr>
          <p:cNvPr id="4505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6627"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205D29A6-392B-4395-BAA9-DDDA676957A5}" type="slidenum">
              <a:rPr lang="zh-CN" altLang="en-US">
                <a:cs typeface="等线"/>
              </a:rPr>
            </a:fld>
            <a:endParaRPr lang="en-US" altLang="zh-CN">
              <a:cs typeface="等线"/>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幻灯片图像占位符 1"/>
          <p:cNvSpPr>
            <a:spLocks noGrp="1" noRot="1" noChangeAspect="1"/>
          </p:cNvSpPr>
          <p:nvPr>
            <p:ph type="sldImg"/>
          </p:nvPr>
        </p:nvSpPr>
        <p:spPr bwMode="auto">
          <a:noFill/>
          <a:ln>
            <a:solidFill>
              <a:srgbClr val="000000"/>
            </a:solidFill>
            <a:miter lim="800000"/>
          </a:ln>
        </p:spPr>
      </p:sp>
      <p:sp>
        <p:nvSpPr>
          <p:cNvPr id="4710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8675"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F495BF6B-6C35-403C-A129-A64EC6F1E4A9}" type="slidenum">
              <a:rPr lang="zh-CN" altLang="en-US">
                <a:cs typeface="等线"/>
              </a:rPr>
            </a:fld>
            <a:endParaRPr lang="en-US" altLang="zh-CN">
              <a:cs typeface="等线"/>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幻灯片图像占位符 1"/>
          <p:cNvSpPr>
            <a:spLocks noGrp="1" noRot="1" noChangeAspect="1"/>
          </p:cNvSpPr>
          <p:nvPr>
            <p:ph type="sldImg"/>
          </p:nvPr>
        </p:nvSpPr>
        <p:spPr bwMode="auto">
          <a:noFill/>
          <a:ln>
            <a:solidFill>
              <a:srgbClr val="000000"/>
            </a:solidFill>
            <a:miter lim="800000"/>
          </a:ln>
        </p:spPr>
      </p:sp>
      <p:sp>
        <p:nvSpPr>
          <p:cNvPr id="4915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8675"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11904843-C00E-43A9-AEDD-0F600EF48B4A}" type="slidenum">
              <a:rPr lang="zh-CN" altLang="en-US">
                <a:cs typeface="等线"/>
              </a:rPr>
            </a:fld>
            <a:endParaRPr lang="en-US" altLang="zh-CN">
              <a:cs typeface="等线"/>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幻灯片图像占位符 1"/>
          <p:cNvSpPr>
            <a:spLocks noGrp="1" noRot="1" noChangeAspect="1" noTextEdit="1"/>
          </p:cNvSpPr>
          <p:nvPr>
            <p:ph type="sldImg" idx="2"/>
          </p:nvPr>
        </p:nvSpPr>
        <p:spPr bwMode="auto">
          <a:noFill/>
          <a:ln>
            <a:solidFill>
              <a:srgbClr val="000000"/>
            </a:solidFill>
            <a:miter lim="800000"/>
          </a:ln>
        </p:spPr>
      </p:sp>
      <p:sp>
        <p:nvSpPr>
          <p:cNvPr id="51202" name="文本占位符 2"/>
          <p:cNvSpPr>
            <a:spLocks noGrp="1"/>
          </p:cNvSpPr>
          <p:nvPr>
            <p:ph type="body" idx="3"/>
          </p:nvPr>
        </p:nvSpPr>
        <p:spPr bwMode="auto">
          <a:noFill/>
        </p:spPr>
        <p:txBody>
          <a:bodyPr wrap="square" lIns="84390" tIns="42195" rIns="84390" bIns="42195" numCol="1" anchor="t" anchorCtr="0" compatLnSpc="1"/>
          <a:lstStyle/>
          <a:p>
            <a:pPr>
              <a:spcBef>
                <a:spcPct val="0"/>
              </a:spcBef>
            </a:pPr>
            <a:r>
              <a:rPr lang="zh-CN" altLang="en-US" smtClean="0"/>
              <a:t>改革开放40周年课件</a:t>
            </a:r>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p:cNvSpPr>
            <a:spLocks noGrp="1" noRot="1" noChangeAspect="1"/>
          </p:cNvSpPr>
          <p:nvPr>
            <p:ph type="sldImg"/>
          </p:nvPr>
        </p:nvSpPr>
        <p:spPr bwMode="auto">
          <a:noFill/>
          <a:ln>
            <a:solidFill>
              <a:srgbClr val="000000"/>
            </a:solidFill>
            <a:miter lim="800000"/>
          </a:ln>
        </p:spPr>
      </p:sp>
      <p:sp>
        <p:nvSpPr>
          <p:cNvPr id="5325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30723"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6C312811-10F4-4E02-B047-E69D789AB789}" type="slidenum">
              <a:rPr lang="zh-CN" altLang="en-US">
                <a:cs typeface="等线"/>
              </a:rPr>
            </a:fld>
            <a:endParaRPr lang="en-US" altLang="zh-CN">
              <a:cs typeface="等线"/>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noTextEdit="1"/>
          </p:cNvSpPr>
          <p:nvPr>
            <p:ph type="sldImg" idx="2"/>
          </p:nvPr>
        </p:nvSpPr>
        <p:spPr bwMode="auto">
          <a:noFill/>
          <a:ln>
            <a:solidFill>
              <a:srgbClr val="000000"/>
            </a:solidFill>
            <a:miter lim="800000"/>
          </a:ln>
        </p:spPr>
      </p:sp>
      <p:sp>
        <p:nvSpPr>
          <p:cNvPr id="55298" name="文本占位符 2"/>
          <p:cNvSpPr>
            <a:spLocks noGrp="1"/>
          </p:cNvSpPr>
          <p:nvPr>
            <p:ph type="body" idx="3"/>
          </p:nvPr>
        </p:nvSpPr>
        <p:spPr bwMode="auto">
          <a:noFill/>
        </p:spPr>
        <p:txBody>
          <a:bodyPr wrap="square" lIns="84390" tIns="42195" rIns="84390" bIns="42195" numCol="1" anchor="t" anchorCtr="0" compatLnSpc="1"/>
          <a:lstStyle/>
          <a:p>
            <a:pPr>
              <a:spcBef>
                <a:spcPct val="0"/>
              </a:spcBef>
            </a:pPr>
            <a:r>
              <a:rPr lang="zh-CN" altLang="en-US" smtClean="0"/>
              <a:t>改革开放40周年课件</a:t>
            </a:r>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幻灯片图像占位符 1"/>
          <p:cNvSpPr>
            <a:spLocks noGrp="1" noRot="1" noChangeAspect="1"/>
          </p:cNvSpPr>
          <p:nvPr>
            <p:ph type="sldImg"/>
          </p:nvPr>
        </p:nvSpPr>
        <p:spPr bwMode="auto">
          <a:noFill/>
          <a:ln>
            <a:solidFill>
              <a:srgbClr val="000000"/>
            </a:solidFill>
            <a:miter lim="800000"/>
          </a:ln>
        </p:spPr>
      </p:sp>
      <p:sp>
        <p:nvSpPr>
          <p:cNvPr id="5734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34819"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7C58DEC6-02AB-463F-B449-ACF54393CB3D}" type="slidenum">
              <a:rPr lang="zh-CN" altLang="en-US">
                <a:cs typeface="等线"/>
              </a:rPr>
            </a:fld>
            <a:endParaRPr lang="en-US" altLang="zh-CN">
              <a:cs typeface="等线"/>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幻灯片图像占位符 1"/>
          <p:cNvSpPr>
            <a:spLocks noGrp="1" noRot="1" noChangeAspect="1"/>
          </p:cNvSpPr>
          <p:nvPr>
            <p:ph type="sldImg"/>
          </p:nvPr>
        </p:nvSpPr>
        <p:spPr bwMode="auto">
          <a:noFill/>
          <a:ln>
            <a:solidFill>
              <a:srgbClr val="000000"/>
            </a:solidFill>
            <a:miter lim="800000"/>
          </a:ln>
        </p:spPr>
      </p:sp>
      <p:sp>
        <p:nvSpPr>
          <p:cNvPr id="5734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34819"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7C58DEC6-02AB-463F-B449-ACF54393CB3D}" type="slidenum">
              <a:rPr lang="zh-CN" altLang="en-US">
                <a:cs typeface="等线"/>
              </a:rPr>
            </a:fld>
            <a:endParaRPr lang="en-US" altLang="zh-CN">
              <a:cs typeface="等线"/>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幻灯片图像占位符 1"/>
          <p:cNvSpPr>
            <a:spLocks noGrp="1" noRot="1" noChangeAspect="1" noTextEdit="1"/>
          </p:cNvSpPr>
          <p:nvPr>
            <p:ph type="sldImg"/>
          </p:nvPr>
        </p:nvSpPr>
        <p:spPr bwMode="auto">
          <a:noFill/>
          <a:ln>
            <a:solidFill>
              <a:srgbClr val="000000"/>
            </a:solidFill>
            <a:miter lim="800000"/>
          </a:ln>
        </p:spPr>
      </p:sp>
      <p:sp>
        <p:nvSpPr>
          <p:cNvPr id="59394"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59395"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D4A2B5BC-3B2E-45F7-B187-EE2727DF6265}" type="slidenum">
              <a:rPr lang="zh-CN" altLang="en-US" sz="1200">
                <a:latin typeface="Calibri" panose="020F05020202040A0204" pitchFamily="34" charset="0"/>
                <a:ea typeface="宋体" panose="02010600030101010101" pitchFamily="2" charset="-122"/>
              </a:rPr>
            </a:fld>
            <a:endParaRPr lang="en-US" altLang="zh-CN" sz="1200">
              <a:latin typeface="Calibri" panose="020F05020202040A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幻灯片图像占位符 1"/>
          <p:cNvSpPr>
            <a:spLocks noGrp="1" noRot="1" noChangeAspect="1"/>
          </p:cNvSpPr>
          <p:nvPr>
            <p:ph type="sldImg"/>
          </p:nvPr>
        </p:nvSpPr>
        <p:spPr bwMode="auto">
          <a:noFill/>
          <a:ln>
            <a:solidFill>
              <a:srgbClr val="000000"/>
            </a:solidFill>
            <a:miter lim="800000"/>
          </a:ln>
        </p:spPr>
      </p:sp>
      <p:sp>
        <p:nvSpPr>
          <p:cNvPr id="6144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55299"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44FA812A-C64D-4381-9834-F7F308EC22BF}" type="slidenum">
              <a:rPr lang="zh-CN" altLang="en-US">
                <a:cs typeface="等线"/>
              </a:rPr>
            </a:fld>
            <a:endParaRPr lang="en-US" altLang="zh-CN">
              <a:cs typeface="等线"/>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noTextEdit="1"/>
          </p:cNvSpPr>
          <p:nvPr>
            <p:ph type="sldImg"/>
          </p:nvPr>
        </p:nvSpPr>
        <p:spPr bwMode="auto">
          <a:noFill/>
          <a:ln>
            <a:solidFill>
              <a:srgbClr val="000000"/>
            </a:solidFill>
            <a:miter lim="800000"/>
          </a:ln>
        </p:spPr>
      </p:sp>
      <p:sp>
        <p:nvSpPr>
          <p:cNvPr id="21506"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21507"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3567AC70-3852-40CE-BF9D-9FC173131A8F}" type="slidenum">
              <a:rPr lang="zh-CN" altLang="en-US" sz="1200">
                <a:latin typeface="Calibri" panose="020F05020202040A0204" pitchFamily="34" charset="0"/>
                <a:ea typeface="宋体" panose="02010600030101010101" pitchFamily="2" charset="-122"/>
              </a:rPr>
            </a:fld>
            <a:endParaRPr lang="en-US" altLang="zh-CN" sz="1200">
              <a:latin typeface="Calibri" panose="020F05020202040A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幻灯片图像占位符 1"/>
          <p:cNvSpPr>
            <a:spLocks noGrp="1" noRot="1" noChangeAspect="1"/>
          </p:cNvSpPr>
          <p:nvPr>
            <p:ph type="sldImg"/>
          </p:nvPr>
        </p:nvSpPr>
        <p:spPr bwMode="auto">
          <a:noFill/>
          <a:ln>
            <a:solidFill>
              <a:srgbClr val="000000"/>
            </a:solidFill>
            <a:miter lim="800000"/>
          </a:ln>
        </p:spPr>
      </p:sp>
      <p:sp>
        <p:nvSpPr>
          <p:cNvPr id="6349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57347"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EFB490B5-C337-46BA-AA81-099BA5A26669}" type="slidenum">
              <a:rPr lang="zh-CN" altLang="en-US">
                <a:cs typeface="等线"/>
              </a:rPr>
            </a:fld>
            <a:endParaRPr lang="en-US" altLang="zh-CN">
              <a:cs typeface="等线"/>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p:cNvSpPr>
            <a:spLocks noGrp="1" noRot="1" noChangeAspect="1"/>
          </p:cNvSpPr>
          <p:nvPr>
            <p:ph type="sldImg"/>
          </p:nvPr>
        </p:nvSpPr>
        <p:spPr bwMode="auto">
          <a:noFill/>
          <a:ln>
            <a:solidFill>
              <a:srgbClr val="000000"/>
            </a:solidFill>
            <a:miter lim="800000"/>
          </a:ln>
        </p:spPr>
      </p:sp>
      <p:sp>
        <p:nvSpPr>
          <p:cNvPr id="6553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59395"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C33EA21B-AC51-42FC-B8C6-E9437AB670FB}" type="slidenum">
              <a:rPr lang="zh-CN" altLang="en-US">
                <a:cs typeface="等线"/>
              </a:rPr>
            </a:fld>
            <a:endParaRPr lang="en-US" altLang="zh-CN">
              <a:cs typeface="等线"/>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p:cNvSpPr>
            <a:spLocks noGrp="1" noRot="1" noChangeAspect="1"/>
          </p:cNvSpPr>
          <p:nvPr>
            <p:ph type="sldImg"/>
          </p:nvPr>
        </p:nvSpPr>
        <p:spPr bwMode="auto">
          <a:noFill/>
          <a:ln>
            <a:solidFill>
              <a:srgbClr val="000000"/>
            </a:solidFill>
            <a:miter lim="800000"/>
          </a:ln>
        </p:spPr>
      </p:sp>
      <p:sp>
        <p:nvSpPr>
          <p:cNvPr id="6553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59395"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C33EA21B-AC51-42FC-B8C6-E9437AB670FB}" type="slidenum">
              <a:rPr lang="zh-CN" altLang="en-US">
                <a:cs typeface="等线"/>
              </a:rPr>
            </a:fld>
            <a:endParaRPr lang="en-US" altLang="zh-CN">
              <a:cs typeface="等线"/>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p:cNvSpPr>
            <a:spLocks noGrp="1" noRot="1" noChangeAspect="1"/>
          </p:cNvSpPr>
          <p:nvPr>
            <p:ph type="sldImg"/>
          </p:nvPr>
        </p:nvSpPr>
        <p:spPr bwMode="auto">
          <a:noFill/>
          <a:ln>
            <a:solidFill>
              <a:srgbClr val="000000"/>
            </a:solidFill>
            <a:miter lim="800000"/>
          </a:ln>
        </p:spPr>
      </p:sp>
      <p:sp>
        <p:nvSpPr>
          <p:cNvPr id="6553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59395"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C33EA21B-AC51-42FC-B8C6-E9437AB670FB}" type="slidenum">
              <a:rPr lang="zh-CN" altLang="en-US">
                <a:cs typeface="等线"/>
              </a:rPr>
            </a:fld>
            <a:endParaRPr lang="en-US" altLang="zh-CN">
              <a:cs typeface="等线"/>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noTextEdit="1"/>
          </p:cNvSpPr>
          <p:nvPr>
            <p:ph type="sldImg"/>
          </p:nvPr>
        </p:nvSpPr>
        <p:spPr bwMode="auto">
          <a:noFill/>
          <a:ln>
            <a:solidFill>
              <a:srgbClr val="000000"/>
            </a:solidFill>
            <a:miter lim="800000"/>
          </a:ln>
        </p:spPr>
      </p:sp>
      <p:sp>
        <p:nvSpPr>
          <p:cNvPr id="28674"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28675"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A7AC4B6A-F3A5-4B4F-A614-6DB6EE38593F}" type="slidenum">
              <a:rPr lang="zh-CN" altLang="en-US" sz="1200">
                <a:latin typeface="Calibri" panose="020F05020202040A0204" pitchFamily="34" charset="0"/>
                <a:ea typeface="宋体" panose="02010600030101010101" pitchFamily="2" charset="-122"/>
              </a:rPr>
            </a:fld>
            <a:endParaRPr lang="en-US" altLang="zh-CN" sz="1200">
              <a:latin typeface="Calibri" panose="020F05020202040A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p:cNvSpPr>
            <a:spLocks noGrp="1" noRot="1" noChangeAspect="1" noTextEdit="1"/>
          </p:cNvSpPr>
          <p:nvPr>
            <p:ph type="sldImg"/>
          </p:nvPr>
        </p:nvSpPr>
        <p:spPr bwMode="auto">
          <a:noFill/>
          <a:ln>
            <a:solidFill>
              <a:srgbClr val="000000"/>
            </a:solidFill>
            <a:miter lim="800000"/>
          </a:ln>
        </p:spPr>
      </p:sp>
      <p:sp>
        <p:nvSpPr>
          <p:cNvPr id="31746"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31747"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B42BE17C-7765-41D8-8AE7-B303D1A89D9C}" type="slidenum">
              <a:rPr lang="zh-CN" altLang="en-US" sz="1200">
                <a:latin typeface="Calibri" panose="020F05020202040A0204" pitchFamily="34" charset="0"/>
                <a:ea typeface="宋体" panose="02010600030101010101" pitchFamily="2" charset="-122"/>
              </a:rPr>
            </a:fld>
            <a:endParaRPr lang="en-US" altLang="zh-CN" sz="1200">
              <a:latin typeface="Calibri" panose="020F05020202040A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p:cNvSpPr>
            <a:spLocks noGrp="1" noRot="1" noChangeAspect="1" noTextEdit="1"/>
          </p:cNvSpPr>
          <p:nvPr>
            <p:ph type="sldImg"/>
          </p:nvPr>
        </p:nvSpPr>
        <p:spPr bwMode="auto">
          <a:noFill/>
          <a:ln>
            <a:solidFill>
              <a:srgbClr val="000000"/>
            </a:solidFill>
            <a:miter lim="800000"/>
          </a:ln>
        </p:spPr>
      </p:sp>
      <p:sp>
        <p:nvSpPr>
          <p:cNvPr id="31746"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31747"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B42BE17C-7765-41D8-8AE7-B303D1A89D9C}" type="slidenum">
              <a:rPr lang="zh-CN" altLang="en-US" sz="1200">
                <a:latin typeface="Calibri" panose="020F05020202040A0204" pitchFamily="34" charset="0"/>
                <a:ea typeface="宋体" panose="02010600030101010101" pitchFamily="2" charset="-122"/>
              </a:rPr>
            </a:fld>
            <a:endParaRPr lang="en-US" altLang="zh-CN" sz="1200">
              <a:latin typeface="Calibri" panose="020F05020202040A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noTextEdit="1"/>
          </p:cNvSpPr>
          <p:nvPr>
            <p:ph type="sldImg"/>
          </p:nvPr>
        </p:nvSpPr>
        <p:spPr bwMode="auto">
          <a:noFill/>
          <a:ln>
            <a:solidFill>
              <a:srgbClr val="000000"/>
            </a:solidFill>
            <a:miter lim="800000"/>
          </a:ln>
        </p:spPr>
      </p:sp>
      <p:sp>
        <p:nvSpPr>
          <p:cNvPr id="33794"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33795"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0DAE3DCC-2CF8-4324-A05E-ACAC603E0580}" type="slidenum">
              <a:rPr lang="zh-CN" altLang="en-US" sz="1200">
                <a:latin typeface="Calibri" panose="020F05020202040A0204" pitchFamily="34" charset="0"/>
                <a:ea typeface="宋体" panose="02010600030101010101" pitchFamily="2" charset="-122"/>
              </a:rPr>
            </a:fld>
            <a:endParaRPr lang="en-US" altLang="zh-CN" sz="1200">
              <a:latin typeface="Calibri" panose="020F05020202040A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p:cNvSpPr>
            <a:spLocks noGrp="1" noRot="1" noChangeAspect="1" noTextEdit="1"/>
          </p:cNvSpPr>
          <p:nvPr>
            <p:ph type="sldImg"/>
          </p:nvPr>
        </p:nvSpPr>
        <p:spPr bwMode="auto">
          <a:noFill/>
          <a:ln>
            <a:solidFill>
              <a:srgbClr val="000000"/>
            </a:solidFill>
            <a:miter lim="800000"/>
          </a:ln>
        </p:spPr>
      </p:sp>
      <p:sp>
        <p:nvSpPr>
          <p:cNvPr id="35842"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35843"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E65587D8-AA44-42D7-BC47-07C33C2DB659}" type="slidenum">
              <a:rPr lang="zh-CN" altLang="en-US" sz="1200">
                <a:latin typeface="Calibri" panose="020F05020202040A0204" pitchFamily="34" charset="0"/>
                <a:ea typeface="宋体" panose="02010600030101010101" pitchFamily="2" charset="-122"/>
              </a:rPr>
            </a:fld>
            <a:endParaRPr lang="en-US" altLang="zh-CN" sz="1200">
              <a:latin typeface="Calibri" panose="020F05020202040A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幻灯片图像占位符 1"/>
          <p:cNvSpPr>
            <a:spLocks noGrp="1" noRot="1" noChangeAspect="1" noTextEdit="1"/>
          </p:cNvSpPr>
          <p:nvPr>
            <p:ph type="sldImg"/>
          </p:nvPr>
        </p:nvSpPr>
        <p:spPr bwMode="auto">
          <a:noFill/>
          <a:ln>
            <a:solidFill>
              <a:srgbClr val="000000"/>
            </a:solidFill>
            <a:miter lim="800000"/>
          </a:ln>
        </p:spPr>
      </p:sp>
      <p:sp>
        <p:nvSpPr>
          <p:cNvPr id="40962"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40963"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ECB7B8B2-D123-4A47-8A69-030C30C95A29}" type="slidenum">
              <a:rPr lang="zh-CN" altLang="en-US" sz="1200">
                <a:latin typeface="Calibri" panose="020F05020202040A0204" pitchFamily="34" charset="0"/>
                <a:ea typeface="宋体" panose="02010600030101010101" pitchFamily="2" charset="-122"/>
              </a:rPr>
            </a:fld>
            <a:endParaRPr lang="en-US" altLang="zh-CN" sz="1200">
              <a:latin typeface="Calibri" panose="020F05020202040A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noTextEdit="1"/>
          </p:cNvSpPr>
          <p:nvPr>
            <p:ph type="sldImg"/>
          </p:nvPr>
        </p:nvSpPr>
        <p:spPr bwMode="auto">
          <a:noFill/>
          <a:ln>
            <a:solidFill>
              <a:srgbClr val="000000"/>
            </a:solidFill>
            <a:miter lim="800000"/>
          </a:ln>
        </p:spPr>
      </p:sp>
      <p:sp>
        <p:nvSpPr>
          <p:cNvPr id="43010"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43011" name="灯片编号占位符 3"/>
          <p:cNvSpPr txBox="1">
            <a:spLocks noGrp="1"/>
          </p:cNvSpPr>
          <p:nvPr/>
        </p:nvSpPr>
        <p:spPr bwMode="auto">
          <a:xfrm>
            <a:off x="3884613" y="8685213"/>
            <a:ext cx="2971800" cy="458787"/>
          </a:xfrm>
          <a:prstGeom prst="rect">
            <a:avLst/>
          </a:prstGeom>
          <a:noFill/>
          <a:ln w="9525">
            <a:noFill/>
            <a:miter lim="800000"/>
          </a:ln>
        </p:spPr>
        <p:txBody>
          <a:bodyPr anchor="b"/>
          <a:lstStyle/>
          <a:p>
            <a:pPr algn="r"/>
            <a:fld id="{31AC5225-7298-46D2-A0CF-03F7177A9A82}" type="slidenum">
              <a:rPr lang="zh-CN" altLang="en-US" sz="1200">
                <a:latin typeface="Calibri" panose="020F05020202040A0204" pitchFamily="34" charset="0"/>
                <a:ea typeface="宋体" panose="02010600030101010101" pitchFamily="2" charset="-122"/>
              </a:rPr>
            </a:fld>
            <a:endParaRPr lang="en-US" altLang="zh-CN" sz="1200">
              <a:latin typeface="Calibri" panose="020F05020202040A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a:defRPr/>
            </a:pPr>
            <a:fld id="{78539CEC-A0EF-4DEC-BD78-23DAE7724DB1}" type="datetimeFigureOut">
              <a:rPr lang="zh-CN" altLang="en-US"/>
            </a:fld>
            <a:endParaRPr lang="zh-CN" altLang="en-US"/>
          </a:p>
        </p:txBody>
      </p:sp>
      <p:sp>
        <p:nvSpPr>
          <p:cNvPr id="5" name="页脚占位符 4"/>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a:defRPr/>
            </a:pPr>
            <a:fld id="{7F707619-15FF-4B4E-A926-E99F2D9204F0}" type="slidenum">
              <a:rPr lang="zh-CN" altLang="en-US"/>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Freeform 29"/>
          <p:cNvSpPr/>
          <p:nvPr userDrawn="1"/>
        </p:nvSpPr>
        <p:spPr bwMode="auto">
          <a:xfrm>
            <a:off x="400050" y="92075"/>
            <a:ext cx="685800" cy="609600"/>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E60012"/>
          </a:solidFill>
          <a:ln>
            <a:noFill/>
          </a:ln>
        </p:spPr>
        <p:txBody>
          <a:bodyPr/>
          <a:lstStyle/>
          <a:p>
            <a:pPr fontAlgn="auto">
              <a:spcBef>
                <a:spcPts val="0"/>
              </a:spcBef>
              <a:spcAft>
                <a:spcPts val="0"/>
              </a:spcAft>
              <a:defRPr/>
            </a:pPr>
            <a:endParaRPr lang="zh-CN" altLang="en-US">
              <a:latin typeface="+mn-lt"/>
              <a:ea typeface="+mn-ea"/>
              <a:cs typeface="+mn-cs"/>
            </a:endParaRPr>
          </a:p>
        </p:txBody>
      </p:sp>
      <p:sp>
        <p:nvSpPr>
          <p:cNvPr id="3" name="任意多边形 7"/>
          <p:cNvSpPr/>
          <p:nvPr userDrawn="1"/>
        </p:nvSpPr>
        <p:spPr>
          <a:xfrm>
            <a:off x="-19050" y="57150"/>
            <a:ext cx="12192000" cy="749300"/>
          </a:xfrm>
          <a:custGeom>
            <a:avLst/>
            <a:gdLst>
              <a:gd name="connsiteX0" fmla="*/ 1694069 w 12192001"/>
              <a:gd name="connsiteY0" fmla="*/ 0 h 918367"/>
              <a:gd name="connsiteX1" fmla="*/ 4128656 w 12192001"/>
              <a:gd name="connsiteY1" fmla="*/ 0 h 918367"/>
              <a:gd name="connsiteX2" fmla="*/ 4822166 w 12192001"/>
              <a:gd name="connsiteY2" fmla="*/ 0 h 918367"/>
              <a:gd name="connsiteX3" fmla="*/ 12192001 w 12192001"/>
              <a:gd name="connsiteY3" fmla="*/ 0 h 918367"/>
              <a:gd name="connsiteX4" fmla="*/ 12192001 w 12192001"/>
              <a:gd name="connsiteY4" fmla="*/ 918367 h 918367"/>
              <a:gd name="connsiteX5" fmla="*/ 4822166 w 12192001"/>
              <a:gd name="connsiteY5" fmla="*/ 918367 h 918367"/>
              <a:gd name="connsiteX6" fmla="*/ 4128656 w 12192001"/>
              <a:gd name="connsiteY6" fmla="*/ 918367 h 918367"/>
              <a:gd name="connsiteX7" fmla="*/ 1840604 w 12192001"/>
              <a:gd name="connsiteY7" fmla="*/ 918367 h 918367"/>
              <a:gd name="connsiteX8" fmla="*/ 1694069 w 12192001"/>
              <a:gd name="connsiteY8" fmla="*/ 918367 h 918367"/>
              <a:gd name="connsiteX9" fmla="*/ 0 w 12192001"/>
              <a:gd name="connsiteY9" fmla="*/ 918367 h 918367"/>
              <a:gd name="connsiteX10" fmla="*/ 0 w 12192001"/>
              <a:gd name="connsiteY10" fmla="*/ 821795 h 918367"/>
              <a:gd name="connsiteX11" fmla="*/ 1306848 w 12192001"/>
              <a:gd name="connsiteY11" fmla="*/ 821795 h 918367"/>
              <a:gd name="connsiteX12" fmla="*/ 1358721 w 12192001"/>
              <a:gd name="connsiteY12" fmla="*/ 804252 h 918367"/>
              <a:gd name="connsiteX13" fmla="*/ 1440812 w 12192001"/>
              <a:gd name="connsiteY13" fmla="*/ 702894 h 918367"/>
              <a:gd name="connsiteX14" fmla="*/ 1445903 w 12192001"/>
              <a:gd name="connsiteY14" fmla="*/ 663831 h 918367"/>
              <a:gd name="connsiteX15" fmla="*/ 1444119 w 12192001"/>
              <a:gd name="connsiteY15" fmla="*/ 651223 h 918367"/>
              <a:gd name="connsiteX16" fmla="*/ 1444119 w 12192001"/>
              <a:gd name="connsiteY16" fmla="*/ 583754 h 918367"/>
              <a:gd name="connsiteX17" fmla="*/ 1444119 w 12192001"/>
              <a:gd name="connsiteY17" fmla="*/ 267144 h 918367"/>
              <a:gd name="connsiteX18" fmla="*/ 1694069 w 12192001"/>
              <a:gd name="connsiteY18" fmla="*/ 0 h 91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1" h="918367">
                <a:moveTo>
                  <a:pt x="1694069" y="0"/>
                </a:moveTo>
                <a:lnTo>
                  <a:pt x="4128656" y="0"/>
                </a:lnTo>
                <a:lnTo>
                  <a:pt x="4822166" y="0"/>
                </a:lnTo>
                <a:lnTo>
                  <a:pt x="12192001" y="0"/>
                </a:lnTo>
                <a:lnTo>
                  <a:pt x="12192001" y="918367"/>
                </a:lnTo>
                <a:lnTo>
                  <a:pt x="4822166" y="918367"/>
                </a:lnTo>
                <a:lnTo>
                  <a:pt x="4128656" y="918367"/>
                </a:lnTo>
                <a:lnTo>
                  <a:pt x="1840604" y="918367"/>
                </a:lnTo>
                <a:lnTo>
                  <a:pt x="1694069" y="918367"/>
                </a:lnTo>
                <a:lnTo>
                  <a:pt x="0" y="918367"/>
                </a:lnTo>
                <a:lnTo>
                  <a:pt x="0" y="821795"/>
                </a:lnTo>
                <a:lnTo>
                  <a:pt x="1306848" y="821795"/>
                </a:lnTo>
                <a:lnTo>
                  <a:pt x="1358721" y="804252"/>
                </a:lnTo>
                <a:cubicBezTo>
                  <a:pt x="1409553" y="779357"/>
                  <a:pt x="1431748" y="742608"/>
                  <a:pt x="1440812" y="702894"/>
                </a:cubicBezTo>
                <a:lnTo>
                  <a:pt x="1445903" y="663831"/>
                </a:lnTo>
                <a:lnTo>
                  <a:pt x="1444119" y="651223"/>
                </a:lnTo>
                <a:lnTo>
                  <a:pt x="1444119" y="583754"/>
                </a:lnTo>
                <a:lnTo>
                  <a:pt x="1444119" y="267144"/>
                </a:lnTo>
                <a:cubicBezTo>
                  <a:pt x="1444119" y="119604"/>
                  <a:pt x="1556025" y="0"/>
                  <a:pt x="169406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4" name="文本框 4"/>
          <p:cNvSpPr txBox="1"/>
          <p:nvPr userDrawn="1"/>
        </p:nvSpPr>
        <p:spPr>
          <a:xfrm>
            <a:off x="4375150" y="117475"/>
            <a:ext cx="7664450" cy="585788"/>
          </a:xfrm>
          <a:prstGeom prst="rect">
            <a:avLst/>
          </a:prstGeom>
          <a:noFill/>
        </p:spPr>
        <p:txBody>
          <a:bodyPr>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pPr algn="r" fontAlgn="auto">
              <a:spcBef>
                <a:spcPts val="0"/>
              </a:spcBef>
              <a:spcAft>
                <a:spcPts val="0"/>
              </a:spcAft>
              <a:defRPr/>
            </a:pPr>
            <a:r>
              <a:rPr lang="zh-CN" altLang="en-US" sz="3200" dirty="0">
                <a:latin typeface="微软雅黑" panose="020B0503020204020204" pitchFamily="34" charset="-122"/>
                <a:ea typeface="微软雅黑" panose="020B0503020204020204" pitchFamily="34" charset="-122"/>
                <a:cs typeface="+mn-ea"/>
                <a:sym typeface="+mn-lt"/>
              </a:rPr>
              <a:t>改革开放的未来思考</a:t>
            </a:r>
            <a:endParaRPr lang="zh-CN" altLang="en-US" sz="3200" dirty="0">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 calcmode="lin" valueType="num">
                                      <p:cBhvr>
                                        <p:cTn id="14" dur="500" fill="hold"/>
                                        <p:tgtEl>
                                          <p:spTgt spid="4"/>
                                        </p:tgtEl>
                                        <p:attrNameLst>
                                          <p:attrName>style.rotation</p:attrName>
                                        </p:attrNameLst>
                                      </p:cBhvr>
                                      <p:tavLst>
                                        <p:tav tm="0">
                                          <p:val>
                                            <p:fltVal val="360"/>
                                          </p:val>
                                        </p:tav>
                                        <p:tav tm="100000">
                                          <p:val>
                                            <p:fltVal val="0"/>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3" name="TextBox 3"/>
          <p:cNvSpPr txBox="1"/>
          <p:nvPr userDrawn="1"/>
        </p:nvSpPr>
        <p:spPr>
          <a:xfrm>
            <a:off x="585788" y="6511925"/>
            <a:ext cx="1439862" cy="117475"/>
          </a:xfrm>
          <a:prstGeom prst="rect">
            <a:avLst/>
          </a:prstGeom>
          <a:noFill/>
        </p:spPr>
        <p:txBody>
          <a:bodyPr>
            <a:spAutoFit/>
          </a:bodyPr>
          <a:lstStyle/>
          <a:p>
            <a:pPr fontAlgn="auto">
              <a:lnSpc>
                <a:spcPct val="200000"/>
              </a:lnSpc>
              <a:spcBef>
                <a:spcPts val="0"/>
              </a:spcBef>
              <a:spcAft>
                <a:spcPts val="0"/>
              </a:spcAft>
              <a:defRPr/>
            </a:pPr>
            <a:r>
              <a:rPr lang="zh-CN" altLang="en-US" sz="100" dirty="0">
                <a:solidFill>
                  <a:prstClr val="black"/>
                </a:solidFill>
                <a:latin typeface="微软雅黑" panose="020B0503020204020204" pitchFamily="34" charset="-122"/>
                <a:ea typeface="微软雅黑" panose="020B0503020204020204" pitchFamily="34" charset="-122"/>
                <a:cs typeface="+mn-cs"/>
                <a:hlinkClick r:id="rId2"/>
              </a:rPr>
              <a:t>行业</a:t>
            </a:r>
            <a:r>
              <a:rPr lang="en-US" altLang="zh-CN" sz="100" dirty="0">
                <a:solidFill>
                  <a:prstClr val="black"/>
                </a:solidFill>
                <a:latin typeface="微软雅黑" panose="020B0503020204020204" pitchFamily="34" charset="-122"/>
                <a:ea typeface="微软雅黑" panose="020B0503020204020204" pitchFamily="34" charset="-122"/>
                <a:cs typeface="+mn-cs"/>
                <a:hlinkClick r:id="rId2"/>
              </a:rPr>
              <a:t>PPT</a:t>
            </a:r>
            <a:r>
              <a:rPr lang="zh-CN" altLang="en-US" sz="100" dirty="0">
                <a:solidFill>
                  <a:prstClr val="black"/>
                </a:solidFill>
                <a:latin typeface="微软雅黑" panose="020B0503020204020204" pitchFamily="34" charset="-122"/>
                <a:ea typeface="微软雅黑" panose="020B0503020204020204" pitchFamily="34" charset="-122"/>
                <a:cs typeface="+mn-cs"/>
                <a:hlinkClick r:id="rId2"/>
              </a:rPr>
              <a:t>模板</a:t>
            </a:r>
            <a:r>
              <a:rPr lang="en-US" altLang="zh-CN" sz="100" dirty="0">
                <a:solidFill>
                  <a:prstClr val="black"/>
                </a:solidFill>
                <a:latin typeface="微软雅黑" panose="020B0503020204020204" pitchFamily="34" charset="-122"/>
                <a:ea typeface="微软雅黑" panose="020B0503020204020204" pitchFamily="34" charset="-122"/>
                <a:cs typeface="+mn-cs"/>
              </a:rPr>
              <a:t>http://www.1ppt.com/hangye/</a:t>
            </a:r>
            <a:endParaRPr lang="en-US" altLang="zh-CN" sz="100" dirty="0">
              <a:solidFill>
                <a:prstClr val="black"/>
              </a:solidFill>
              <a:latin typeface="微软雅黑" panose="020B0503020204020204" pitchFamily="34" charset="-122"/>
              <a:ea typeface="微软雅黑" panose="020B0503020204020204" pitchFamily="34" charset="-122"/>
              <a:cs typeface="+mn-cs"/>
            </a:endParaRPr>
          </a:p>
        </p:txBody>
      </p:sp>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a:defRPr/>
            </a:pPr>
            <a:fld id="{1140AF7B-49A7-413B-93A9-5783BB6BF1DF}" type="datetimeFigureOut">
              <a:rPr lang="zh-CN" altLang="en-US"/>
            </a:fld>
            <a:endParaRPr lang="zh-CN" altLang="en-US"/>
          </a:p>
        </p:txBody>
      </p:sp>
      <p:sp>
        <p:nvSpPr>
          <p:cNvPr id="5" name="页脚占位符 4"/>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12"/>
          </p:nvPr>
        </p:nvSpPr>
        <p:spPr>
          <a:xfrm>
            <a:off x="8737600" y="6356350"/>
            <a:ext cx="2844800" cy="365125"/>
          </a:xfrm>
          <a:prstGeom prst="rect">
            <a:avLst/>
          </a:prstGeom>
        </p:spPr>
        <p:txBody>
          <a:bodyPr/>
          <a:lstStyle>
            <a:lvl1pPr fontAlgn="auto">
              <a:spcBef>
                <a:spcPts val="0"/>
              </a:spcBef>
              <a:spcAft>
                <a:spcPts val="0"/>
              </a:spcAft>
              <a:defRPr>
                <a:solidFill>
                  <a:prstClr val="black"/>
                </a:solidFill>
                <a:latin typeface="+mn-lt"/>
                <a:ea typeface="+mn-ea"/>
                <a:cs typeface="+mn-cs"/>
              </a:defRPr>
            </a:lvl1pPr>
          </a:lstStyle>
          <a:p>
            <a:pPr>
              <a:defRPr/>
            </a:pPr>
            <a:fld id="{E0D8486F-3709-4FA5-9F92-3D71328BD875}" type="slidenum">
              <a:rPr lang="zh-CN" altLang="en-US"/>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等线 Light"/>
        </a:defRPr>
      </a:lvl1pPr>
      <a:lvl2pPr algn="l" rtl="0" eaLnBrk="0" fontAlgn="base" hangingPunct="0">
        <a:lnSpc>
          <a:spcPct val="90000"/>
        </a:lnSpc>
        <a:spcBef>
          <a:spcPct val="0"/>
        </a:spcBef>
        <a:spcAft>
          <a:spcPct val="0"/>
        </a:spcAft>
        <a:defRPr sz="4400">
          <a:solidFill>
            <a:schemeClr val="tx1"/>
          </a:solidFill>
          <a:latin typeface="等线 Light"/>
          <a:ea typeface="等线 Light"/>
          <a:cs typeface="等线 Light"/>
        </a:defRPr>
      </a:lvl2pPr>
      <a:lvl3pPr algn="l" rtl="0" eaLnBrk="0" fontAlgn="base" hangingPunct="0">
        <a:lnSpc>
          <a:spcPct val="90000"/>
        </a:lnSpc>
        <a:spcBef>
          <a:spcPct val="0"/>
        </a:spcBef>
        <a:spcAft>
          <a:spcPct val="0"/>
        </a:spcAft>
        <a:defRPr sz="4400">
          <a:solidFill>
            <a:schemeClr val="tx1"/>
          </a:solidFill>
          <a:latin typeface="等线 Light"/>
          <a:ea typeface="等线 Light"/>
          <a:cs typeface="等线 Light"/>
        </a:defRPr>
      </a:lvl3pPr>
      <a:lvl4pPr algn="l" rtl="0" eaLnBrk="0" fontAlgn="base" hangingPunct="0">
        <a:lnSpc>
          <a:spcPct val="90000"/>
        </a:lnSpc>
        <a:spcBef>
          <a:spcPct val="0"/>
        </a:spcBef>
        <a:spcAft>
          <a:spcPct val="0"/>
        </a:spcAft>
        <a:defRPr sz="4400">
          <a:solidFill>
            <a:schemeClr val="tx1"/>
          </a:solidFill>
          <a:latin typeface="等线 Light"/>
          <a:ea typeface="等线 Light"/>
          <a:cs typeface="等线 Light"/>
        </a:defRPr>
      </a:lvl4pPr>
      <a:lvl5pPr algn="l" rtl="0" eaLnBrk="0" fontAlgn="base" hangingPunct="0">
        <a:lnSpc>
          <a:spcPct val="90000"/>
        </a:lnSpc>
        <a:spcBef>
          <a:spcPct val="0"/>
        </a:spcBef>
        <a:spcAft>
          <a:spcPct val="0"/>
        </a:spcAft>
        <a:defRPr sz="4400">
          <a:solidFill>
            <a:schemeClr val="tx1"/>
          </a:solidFill>
          <a:latin typeface="等线 Light"/>
          <a:ea typeface="等线 Light"/>
          <a:cs typeface="等线 Light"/>
        </a:defRPr>
      </a:lvl5pPr>
      <a:lvl6pPr marL="457200" algn="l" rtl="0" fontAlgn="base">
        <a:lnSpc>
          <a:spcPct val="90000"/>
        </a:lnSpc>
        <a:spcBef>
          <a:spcPct val="0"/>
        </a:spcBef>
        <a:spcAft>
          <a:spcPct val="0"/>
        </a:spcAft>
        <a:defRPr sz="4400">
          <a:solidFill>
            <a:schemeClr val="tx1"/>
          </a:solidFill>
          <a:latin typeface="等线 Light"/>
          <a:ea typeface="等线 Light"/>
          <a:cs typeface="等线 Light"/>
        </a:defRPr>
      </a:lvl6pPr>
      <a:lvl7pPr marL="914400" algn="l" rtl="0" fontAlgn="base">
        <a:lnSpc>
          <a:spcPct val="90000"/>
        </a:lnSpc>
        <a:spcBef>
          <a:spcPct val="0"/>
        </a:spcBef>
        <a:spcAft>
          <a:spcPct val="0"/>
        </a:spcAft>
        <a:defRPr sz="4400">
          <a:solidFill>
            <a:schemeClr val="tx1"/>
          </a:solidFill>
          <a:latin typeface="等线 Light"/>
          <a:ea typeface="等线 Light"/>
          <a:cs typeface="等线 Light"/>
        </a:defRPr>
      </a:lvl7pPr>
      <a:lvl8pPr marL="1371600" algn="l" rtl="0" fontAlgn="base">
        <a:lnSpc>
          <a:spcPct val="90000"/>
        </a:lnSpc>
        <a:spcBef>
          <a:spcPct val="0"/>
        </a:spcBef>
        <a:spcAft>
          <a:spcPct val="0"/>
        </a:spcAft>
        <a:defRPr sz="4400">
          <a:solidFill>
            <a:schemeClr val="tx1"/>
          </a:solidFill>
          <a:latin typeface="等线 Light"/>
          <a:ea typeface="等线 Light"/>
          <a:cs typeface="等线 Light"/>
        </a:defRPr>
      </a:lvl8pPr>
      <a:lvl9pPr marL="1828800" algn="l" rtl="0" fontAlgn="base">
        <a:lnSpc>
          <a:spcPct val="90000"/>
        </a:lnSpc>
        <a:spcBef>
          <a:spcPct val="0"/>
        </a:spcBef>
        <a:spcAft>
          <a:spcPct val="0"/>
        </a:spcAft>
        <a:defRPr sz="4400">
          <a:solidFill>
            <a:schemeClr val="tx1"/>
          </a:solidFill>
          <a:latin typeface="等线 Light"/>
          <a:ea typeface="等线 Light"/>
          <a:cs typeface="等线 Light"/>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DFDFD"/>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A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A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A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A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A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A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A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A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9.png"/><Relationship Id="rId6" Type="http://schemas.openxmlformats.org/officeDocument/2006/relationships/image" Target="../media/image7.png"/><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16.jpeg"/><Relationship Id="rId3" Type="http://schemas.openxmlformats.org/officeDocument/2006/relationships/hyperlink" Target="http://www.showchina.org/index52/sp/syft/200810/t226004.htm" TargetMode="External"/><Relationship Id="rId2" Type="http://schemas.openxmlformats.org/officeDocument/2006/relationships/image" Target="../media/image15.jpeg"/><Relationship Id="rId1" Type="http://schemas.openxmlformats.org/officeDocument/2006/relationships/hyperlink" Target="http://www.china.com.cn/news/zhuanti/zgztk/2008-11/21/content_16804724.htm" TargetMode="Externa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17.jpeg"/><Relationship Id="rId1" Type="http://schemas.openxmlformats.org/officeDocument/2006/relationships/hyperlink" Target="http://cqqx.cqnews.net/js/200810/t20081021_2373763.htm" TargetMode="Externa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9.png"/><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7.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jpe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image" Target="../media/image24.jpe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4.png"/><Relationship Id="rId7" Type="http://schemas.openxmlformats.org/officeDocument/2006/relationships/image" Target="../media/image3.png"/><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0" Type="http://schemas.openxmlformats.org/officeDocument/2006/relationships/slideLayout" Target="../slideLayouts/slideLayout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image" Target="../media/image9.pn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image" Target="../media/image9.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image" Target="../media/image9.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image" Target="../media/image9.png"/></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9.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image" Target="../media/image27.jpe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image" Target="../media/image9.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7.xml"/><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image" Target="../media/image9.png"/></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image" Target="../media/image9.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image" Target="../media/image1.png"/><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image" Target="../media/image9.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9.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image" Target="../media/image9.png"/></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xml"/><Relationship Id="rId3" Type="http://schemas.openxmlformats.org/officeDocument/2006/relationships/image" Target="../media/image1.png"/><Relationship Id="rId2" Type="http://schemas.openxmlformats.org/officeDocument/2006/relationships/image" Target="../media/image29.jpeg"/><Relationship Id="rId1" Type="http://schemas.openxmlformats.org/officeDocument/2006/relationships/image" Target="../media/image9.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6.png"/></Relationships>
</file>

<file path=ppt/slides/_rels/slide36.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9.png"/><Relationship Id="rId2" Type="http://schemas.openxmlformats.org/officeDocument/2006/relationships/image" Target="../media/image30.png"/><Relationship Id="rId1" Type="http://schemas.openxmlformats.org/officeDocument/2006/relationships/tags" Target="../tags/tag8.xml"/></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9.pn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7.png"/></Relationships>
</file>

<file path=ppt/slides/_rels/slide39.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38.jpeg"/><Relationship Id="rId7" Type="http://schemas.openxmlformats.org/officeDocument/2006/relationships/image" Target="../media/image37.jpeg"/><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 Id="rId3" Type="http://schemas.openxmlformats.org/officeDocument/2006/relationships/image" Target="../media/image33.jpeg"/><Relationship Id="rId2" Type="http://schemas.openxmlformats.org/officeDocument/2006/relationships/image" Target="../media/image32.jpeg"/><Relationship Id="rId12" Type="http://schemas.openxmlformats.org/officeDocument/2006/relationships/notesSlide" Target="../notesSlides/notesSlide13.xml"/><Relationship Id="rId11" Type="http://schemas.openxmlformats.org/officeDocument/2006/relationships/slideLayout" Target="../slideLayouts/slideLayout7.xml"/><Relationship Id="rId10" Type="http://schemas.openxmlformats.org/officeDocument/2006/relationships/image" Target="../media/image7.png"/><Relationship Id="rId1" Type="http://schemas.openxmlformats.org/officeDocument/2006/relationships/image" Target="../media/image31.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9.png"/></Relationships>
</file>

<file path=ppt/slides/_rels/slide41.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1" Type="http://schemas.openxmlformats.org/officeDocument/2006/relationships/notesSlide" Target="../notesSlides/notesSlide15.xml"/><Relationship Id="rId20" Type="http://schemas.openxmlformats.org/officeDocument/2006/relationships/slideLayout" Target="../slideLayouts/slideLayout7.xml"/><Relationship Id="rId2" Type="http://schemas.openxmlformats.org/officeDocument/2006/relationships/tags" Target="../tags/tag10.xml"/><Relationship Id="rId19" Type="http://schemas.openxmlformats.org/officeDocument/2006/relationships/image" Target="../media/image7.png"/><Relationship Id="rId18" Type="http://schemas.openxmlformats.org/officeDocument/2006/relationships/image" Target="../media/image9.png"/><Relationship Id="rId17" Type="http://schemas.openxmlformats.org/officeDocument/2006/relationships/tags" Target="../tags/tag25.xml"/><Relationship Id="rId16" Type="http://schemas.openxmlformats.org/officeDocument/2006/relationships/tags" Target="../tags/tag24.xml"/><Relationship Id="rId15" Type="http://schemas.openxmlformats.org/officeDocument/2006/relationships/tags" Target="../tags/tag23.xml"/><Relationship Id="rId14" Type="http://schemas.openxmlformats.org/officeDocument/2006/relationships/tags" Target="../tags/tag22.xml"/><Relationship Id="rId13" Type="http://schemas.openxmlformats.org/officeDocument/2006/relationships/tags" Target="../tags/tag21.xml"/><Relationship Id="rId12" Type="http://schemas.openxmlformats.org/officeDocument/2006/relationships/tags" Target="../tags/tag20.xml"/><Relationship Id="rId11" Type="http://schemas.openxmlformats.org/officeDocument/2006/relationships/tags" Target="../tags/tag19.xml"/><Relationship Id="rId10" Type="http://schemas.openxmlformats.org/officeDocument/2006/relationships/tags" Target="../tags/tag18.xml"/><Relationship Id="rId1" Type="http://schemas.openxmlformats.org/officeDocument/2006/relationships/tags" Target="../tags/tag9.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6.png"/></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6.png"/></Relationships>
</file>

<file path=ppt/slides/_rels/slide45.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1.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s>
</file>

<file path=ppt/slides/_rels/slide46.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s>
</file>

<file path=ppt/slides/_rels/slide47.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1.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png"/></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8.jpeg"/><Relationship Id="rId3" Type="http://schemas.openxmlformats.org/officeDocument/2006/relationships/tags" Target="../tags/tag7.xml"/><Relationship Id="rId2" Type="http://schemas.openxmlformats.org/officeDocument/2006/relationships/image" Target="../media/image7.png"/><Relationship Id="rId1" Type="http://schemas.openxmlformats.org/officeDocument/2006/relationships/image" Target="../media/image3.png"/></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2.wav"/><Relationship Id="rId3" Type="http://schemas.openxmlformats.org/officeDocument/2006/relationships/audio" Target="../media/audio1.wav"/><Relationship Id="rId2" Type="http://schemas.openxmlformats.org/officeDocument/2006/relationships/image" Target="../media/image7.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9.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9.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图片 13"/>
          <p:cNvPicPr>
            <a:picLocks noChangeAspect="1"/>
          </p:cNvPicPr>
          <p:nvPr/>
        </p:nvPicPr>
        <p:blipFill>
          <a:blip r:embed="rId1" cstate="print"/>
          <a:srcRect l="3664" r="3856" b="8626"/>
          <a:stretch>
            <a:fillRect/>
          </a:stretch>
        </p:blipFill>
        <p:spPr bwMode="auto">
          <a:xfrm>
            <a:off x="0" y="4498975"/>
            <a:ext cx="12195175" cy="2359025"/>
          </a:xfrm>
          <a:prstGeom prst="rect">
            <a:avLst/>
          </a:prstGeom>
          <a:noFill/>
          <a:ln w="9525">
            <a:noFill/>
            <a:miter lim="800000"/>
            <a:headEnd/>
            <a:tailEnd/>
          </a:ln>
        </p:spPr>
      </p:pic>
      <p:pic>
        <p:nvPicPr>
          <p:cNvPr id="43" name="图片 42"/>
          <p:cNvPicPr>
            <a:picLocks noChangeAspect="1"/>
          </p:cNvPicPr>
          <p:nvPr/>
        </p:nvPicPr>
        <p:blipFill>
          <a:blip r:embed="rId2" cstate="print"/>
          <a:srcRect/>
          <a:stretch>
            <a:fillRect/>
          </a:stretch>
        </p:blipFill>
        <p:spPr bwMode="auto">
          <a:xfrm>
            <a:off x="9628188" y="498475"/>
            <a:ext cx="2206625" cy="1562100"/>
          </a:xfrm>
          <a:prstGeom prst="rect">
            <a:avLst/>
          </a:prstGeom>
          <a:noFill/>
          <a:ln w="9525">
            <a:noFill/>
            <a:miter lim="800000"/>
            <a:headEnd/>
            <a:tailEnd/>
          </a:ln>
        </p:spPr>
      </p:pic>
      <p:pic>
        <p:nvPicPr>
          <p:cNvPr id="16387" name="图片 43"/>
          <p:cNvPicPr>
            <a:picLocks noChangeAspect="1"/>
          </p:cNvPicPr>
          <p:nvPr/>
        </p:nvPicPr>
        <p:blipFill>
          <a:blip r:embed="rId3" cstate="print"/>
          <a:srcRect t="3180" r="36639" b="80235"/>
          <a:stretch>
            <a:fillRect/>
          </a:stretch>
        </p:blipFill>
        <p:spPr bwMode="auto">
          <a:xfrm>
            <a:off x="0" y="-1588"/>
            <a:ext cx="4333875" cy="1552576"/>
          </a:xfrm>
          <a:prstGeom prst="rect">
            <a:avLst/>
          </a:prstGeom>
          <a:noFill/>
          <a:ln w="9525">
            <a:noFill/>
            <a:miter lim="800000"/>
            <a:headEnd/>
            <a:tailEnd/>
          </a:ln>
        </p:spPr>
      </p:pic>
      <p:sp>
        <p:nvSpPr>
          <p:cNvPr id="51" name="Aitds5"/>
          <p:cNvSpPr/>
          <p:nvPr/>
        </p:nvSpPr>
        <p:spPr>
          <a:xfrm>
            <a:off x="5911850" y="4462463"/>
            <a:ext cx="266700" cy="265112"/>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矩形 1"/>
          <p:cNvSpPr/>
          <p:nvPr/>
        </p:nvSpPr>
        <p:spPr>
          <a:xfrm>
            <a:off x="1747838" y="1341438"/>
            <a:ext cx="8701087" cy="1198562"/>
          </a:xfrm>
          <a:prstGeom prst="rect">
            <a:avLst/>
          </a:prstGeom>
          <a:noFill/>
          <a:ln>
            <a:noFill/>
          </a:ln>
        </p:spPr>
        <p:txBody>
          <a:bodyPr wrap="none">
            <a:spAutoFit/>
          </a:bodyPr>
          <a:lstStyle/>
          <a:p>
            <a:pPr algn="ctr">
              <a:defRPr/>
            </a:pPr>
            <a:r>
              <a:rPr lang="zh-CN" altLang="en-US" sz="7200" b="1">
                <a:solidFill>
                  <a:schemeClr val="accent1"/>
                </a:solidFill>
                <a:effectLst>
                  <a:outerShdw blurRad="38100" dist="25400" dir="5400000" algn="ctr" rotWithShape="0">
                    <a:srgbClr val="6E747A">
                      <a:alpha val="43000"/>
                    </a:srgbClr>
                  </a:outerShdw>
                </a:effectLst>
                <a:latin typeface="Arial" panose="020B0604020202020204" pitchFamily="34" charset="0"/>
                <a:ea typeface="宋体" panose="02010600030101010101" pitchFamily="2" charset="-122"/>
              </a:rPr>
              <a:t>改革开放 谱写新篇章</a:t>
            </a:r>
            <a:endParaRPr lang="zh-CN" altLang="en-US" sz="7200" b="1">
              <a:solidFill>
                <a:schemeClr val="accent1"/>
              </a:solidFill>
              <a:effectLst>
                <a:outerShdw blurRad="38100" dist="25400" dir="5400000" algn="ctr" rotWithShape="0">
                  <a:srgbClr val="6E747A">
                    <a:alpha val="43000"/>
                  </a:srgbClr>
                </a:outerShdw>
              </a:effectLst>
              <a:latin typeface="Arial" panose="020B0604020202020204" pitchFamily="34" charset="0"/>
              <a:ea typeface="宋体" panose="02010600030101010101" pitchFamily="2" charset="-122"/>
            </a:endParaRPr>
          </a:p>
        </p:txBody>
      </p:sp>
      <p:sp>
        <p:nvSpPr>
          <p:cNvPr id="16390" name="文本框 2"/>
          <p:cNvSpPr txBox="1">
            <a:spLocks noChangeArrowheads="1"/>
          </p:cNvSpPr>
          <p:nvPr/>
        </p:nvSpPr>
        <p:spPr bwMode="auto">
          <a:xfrm>
            <a:off x="4980305" y="3923030"/>
            <a:ext cx="7056755" cy="2122805"/>
          </a:xfrm>
          <a:prstGeom prst="rect">
            <a:avLst/>
          </a:prstGeom>
          <a:noFill/>
          <a:ln w="9525">
            <a:noFill/>
            <a:miter lim="800000"/>
          </a:ln>
        </p:spPr>
        <p:txBody>
          <a:bodyPr wrap="square">
            <a:spAutoFit/>
          </a:bodyPr>
          <a:lstStyle/>
          <a:p>
            <a:pPr algn="ctr" fontAlgn="base">
              <a:spcBef>
                <a:spcPct val="20000"/>
              </a:spcBef>
              <a:buClr>
                <a:schemeClr val="hlink"/>
              </a:buClr>
              <a:buSzPct val="75000"/>
              <a:buFont typeface="Wingdings" panose="05000000000000000000" pitchFamily="2" charset="2"/>
              <a:buNone/>
              <a:defRPr/>
            </a:pPr>
            <a:r>
              <a:rPr lang="zh-CN" altLang="en-US" sz="4400" b="1" dirty="0">
                <a:ln w="22225">
                  <a:solidFill>
                    <a:schemeClr val="accent2"/>
                  </a:solidFill>
                  <a:prstDash val="solid"/>
                </a:ln>
                <a:solidFill>
                  <a:schemeClr val="accent2">
                    <a:lumMod val="40000"/>
                    <a:lumOff val="60000"/>
                  </a:schemeClr>
                </a:solidFill>
                <a:effectLst/>
                <a:latin typeface="华文楷体" pitchFamily="2" charset="-122"/>
                <a:ea typeface="华文楷体" pitchFamily="2" charset="-122"/>
                <a:cs typeface="+mn-cs"/>
                <a:sym typeface="+mn-ea"/>
              </a:rPr>
              <a:t>秦皇岛市总工会</a:t>
            </a:r>
            <a:r>
              <a:rPr lang="en-US" altLang="zh-CN" sz="4400" b="1" dirty="0">
                <a:ln w="22225">
                  <a:solidFill>
                    <a:schemeClr val="accent2"/>
                  </a:solidFill>
                  <a:prstDash val="solid"/>
                </a:ln>
                <a:solidFill>
                  <a:schemeClr val="accent2">
                    <a:lumMod val="40000"/>
                    <a:lumOff val="60000"/>
                  </a:schemeClr>
                </a:solidFill>
                <a:effectLst/>
                <a:latin typeface="华文楷体" pitchFamily="2" charset="-122"/>
                <a:ea typeface="华文楷体" pitchFamily="2" charset="-122"/>
                <a:cs typeface="+mn-cs"/>
                <a:sym typeface="+mn-ea"/>
              </a:rPr>
              <a:t>“</a:t>
            </a:r>
            <a:r>
              <a:rPr lang="zh-CN" altLang="en-US" sz="4400" b="1" dirty="0">
                <a:ln w="22225">
                  <a:solidFill>
                    <a:schemeClr val="accent2"/>
                  </a:solidFill>
                  <a:prstDash val="solid"/>
                </a:ln>
                <a:solidFill>
                  <a:schemeClr val="accent2">
                    <a:lumMod val="40000"/>
                    <a:lumOff val="60000"/>
                  </a:schemeClr>
                </a:solidFill>
                <a:effectLst/>
                <a:latin typeface="华文楷体" pitchFamily="2" charset="-122"/>
                <a:ea typeface="华文楷体" pitchFamily="2" charset="-122"/>
                <a:cs typeface="+mn-cs"/>
                <a:sym typeface="+mn-ea"/>
              </a:rPr>
              <a:t>党史专家进企业</a:t>
            </a:r>
            <a:r>
              <a:rPr lang="en-US" altLang="zh-CN" sz="4400" b="1" dirty="0">
                <a:ln w="22225">
                  <a:solidFill>
                    <a:schemeClr val="accent2"/>
                  </a:solidFill>
                  <a:prstDash val="solid"/>
                </a:ln>
                <a:solidFill>
                  <a:schemeClr val="accent2">
                    <a:lumMod val="40000"/>
                    <a:lumOff val="60000"/>
                  </a:schemeClr>
                </a:solidFill>
                <a:effectLst/>
                <a:latin typeface="华文楷体" pitchFamily="2" charset="-122"/>
                <a:ea typeface="华文楷体" pitchFamily="2" charset="-122"/>
                <a:cs typeface="+mn-cs"/>
                <a:sym typeface="+mn-ea"/>
              </a:rPr>
              <a:t>”</a:t>
            </a:r>
            <a:r>
              <a:rPr lang="zh-CN" altLang="en-US" sz="4400" b="1" dirty="0">
                <a:ln w="22225">
                  <a:solidFill>
                    <a:schemeClr val="accent2"/>
                  </a:solidFill>
                  <a:prstDash val="solid"/>
                </a:ln>
                <a:solidFill>
                  <a:schemeClr val="accent2">
                    <a:lumMod val="40000"/>
                    <a:lumOff val="60000"/>
                  </a:schemeClr>
                </a:solidFill>
                <a:effectLst/>
                <a:latin typeface="华文楷体" pitchFamily="2" charset="-122"/>
                <a:ea typeface="华文楷体" pitchFamily="2" charset="-122"/>
                <a:cs typeface="+mn-cs"/>
                <a:sym typeface="+mn-ea"/>
              </a:rPr>
              <a:t>宣讲团   </a:t>
            </a:r>
            <a:r>
              <a:rPr lang="zh-CN" altLang="en-US" sz="4400" b="1" dirty="0">
                <a:solidFill>
                  <a:srgbClr val="0070C0"/>
                </a:solidFill>
                <a:effectLst>
                  <a:outerShdw blurRad="38100" dist="38100" dir="2700000" algn="tl">
                    <a:srgbClr val="C0C0C0"/>
                  </a:outerShdw>
                </a:effectLst>
                <a:latin typeface="华文楷体" pitchFamily="2" charset="-122"/>
                <a:ea typeface="华文楷体" pitchFamily="2" charset="-122"/>
                <a:cs typeface="+mn-cs"/>
                <a:sym typeface="+mn-ea"/>
              </a:rPr>
              <a:t>                  </a:t>
            </a:r>
            <a:endParaRPr lang="zh-CN" altLang="en-US" sz="4400" b="1" strike="noStrike" noProof="1" dirty="0">
              <a:solidFill>
                <a:srgbClr val="0070C0"/>
              </a:solidFill>
              <a:effectLst>
                <a:outerShdw blurRad="38100" dist="38100" dir="2700000" algn="tl">
                  <a:srgbClr val="C0C0C0"/>
                </a:outerShdw>
              </a:effectLst>
              <a:latin typeface="华文楷体" pitchFamily="2" charset="-122"/>
              <a:ea typeface="华文楷体" pitchFamily="2" charset="-122"/>
            </a:endParaRPr>
          </a:p>
          <a:p>
            <a:pPr algn="ctr"/>
            <a:r>
              <a:rPr lang="en-US" altLang="zh-CN" sz="4400" b="1" dirty="0" smtClean="0">
                <a:ea typeface="宋体" panose="02010600030101010101" pitchFamily="2" charset="-122"/>
              </a:rPr>
              <a:t>          </a:t>
            </a:r>
            <a:r>
              <a:rPr lang="zh-CN" altLang="en-US" sz="4400" b="1" dirty="0" smtClean="0">
                <a:ea typeface="宋体" panose="02010600030101010101" pitchFamily="2" charset="-122"/>
              </a:rPr>
              <a:t>张</a:t>
            </a:r>
            <a:r>
              <a:rPr lang="zh-CN" altLang="en-US" sz="4400" b="1" dirty="0">
                <a:ea typeface="宋体" panose="02010600030101010101" pitchFamily="2" charset="-122"/>
              </a:rPr>
              <a:t>丽娟</a:t>
            </a:r>
            <a:endParaRPr lang="zh-CN" altLang="en-US" sz="4400" b="1" dirty="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1+#ppt_w/2"/>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 calcmode="lin" valueType="num">
                                      <p:cBhvr>
                                        <p:cTn id="13" dur="500" fill="hold"/>
                                        <p:tgtEl>
                                          <p:spTgt spid="51"/>
                                        </p:tgtEl>
                                        <p:attrNameLst>
                                          <p:attrName>style.rotation</p:attrName>
                                        </p:attrNameLst>
                                      </p:cBhvr>
                                      <p:tavLst>
                                        <p:tav tm="0">
                                          <p:val>
                                            <p:fltVal val="90"/>
                                          </p:val>
                                        </p:tav>
                                        <p:tav tm="100000">
                                          <p:val>
                                            <p:fltVal val="0"/>
                                          </p:val>
                                        </p:tav>
                                      </p:tavLst>
                                    </p:anim>
                                    <p:animEffect transition="in" filter="fade">
                                      <p:cBhvr>
                                        <p:cTn id="1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1" name="Picture 10" descr="2004812152327fy-3"/>
          <p:cNvPicPr>
            <a:picLocks noChangeAspect="1"/>
          </p:cNvPicPr>
          <p:nvPr/>
        </p:nvPicPr>
        <p:blipFill>
          <a:blip r:embed="rId1"/>
          <a:stretch>
            <a:fillRect/>
          </a:stretch>
        </p:blipFill>
        <p:spPr>
          <a:xfrm>
            <a:off x="8926513" y="1172845"/>
            <a:ext cx="1741487" cy="1300163"/>
          </a:xfrm>
          <a:prstGeom prst="rect">
            <a:avLst/>
          </a:prstGeom>
          <a:noFill/>
          <a:ln w="9525">
            <a:noFill/>
          </a:ln>
        </p:spPr>
      </p:pic>
      <p:grpSp>
        <p:nvGrpSpPr>
          <p:cNvPr id="2" name="Group 14"/>
          <p:cNvGrpSpPr/>
          <p:nvPr/>
        </p:nvGrpSpPr>
        <p:grpSpPr>
          <a:xfrm>
            <a:off x="336550" y="1172845"/>
            <a:ext cx="5940425" cy="4508500"/>
            <a:chOff x="204" y="391"/>
            <a:chExt cx="1851" cy="1860"/>
          </a:xfrm>
        </p:grpSpPr>
        <p:pic>
          <p:nvPicPr>
            <p:cNvPr id="10243" name="Picture 15" descr="image002"/>
            <p:cNvPicPr>
              <a:picLocks noChangeAspect="1"/>
            </p:cNvPicPr>
            <p:nvPr/>
          </p:nvPicPr>
          <p:blipFill>
            <a:blip r:embed="rId2"/>
            <a:stretch>
              <a:fillRect/>
            </a:stretch>
          </p:blipFill>
          <p:spPr>
            <a:xfrm>
              <a:off x="204" y="391"/>
              <a:ext cx="1851" cy="1860"/>
            </a:xfrm>
            <a:prstGeom prst="rect">
              <a:avLst/>
            </a:prstGeom>
            <a:noFill/>
            <a:ln w="57150" cap="flat" cmpd="thinThick">
              <a:solidFill>
                <a:srgbClr val="808000"/>
              </a:solidFill>
              <a:prstDash val="solid"/>
              <a:miter/>
              <a:headEnd type="none" w="med" len="med"/>
              <a:tailEnd type="none" w="med" len="med"/>
            </a:ln>
          </p:spPr>
        </p:pic>
        <p:sp>
          <p:nvSpPr>
            <p:cNvPr id="196624" name="Rectangle 16"/>
            <p:cNvSpPr>
              <a:spLocks noChangeArrowheads="1"/>
            </p:cNvSpPr>
            <p:nvPr/>
          </p:nvSpPr>
          <p:spPr bwMode="auto">
            <a:xfrm>
              <a:off x="1130" y="1972"/>
              <a:ext cx="487" cy="152"/>
            </a:xfrm>
            <a:prstGeom prst="rect">
              <a:avLst/>
            </a:prstGeom>
            <a:noFill/>
            <a:ln w="9525" algn="ctr">
              <a:noFill/>
              <a:miter lim="800000"/>
            </a:ln>
            <a:effectLst/>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smtClean="0">
                  <a:ln>
                    <a:noFill/>
                  </a:ln>
                  <a:solidFill>
                    <a:schemeClr val="bg1"/>
                  </a:solidFill>
                  <a:effectLst>
                    <a:outerShdw blurRad="38100" dist="38100" dir="2700000" algn="tl">
                      <a:srgbClr val="000000"/>
                    </a:outerShdw>
                  </a:effectLst>
                  <a:uLnTx/>
                  <a:uFillTx/>
                  <a:latin typeface="Arial" panose="020B0604020202020204" pitchFamily="34" charset="0"/>
                  <a:ea typeface="迷你简毡笔黑" pitchFamily="65" charset="-122"/>
                  <a:cs typeface="+mn-cs"/>
                  <a:sym typeface="+mn-ea"/>
                </a:rPr>
                <a:t>农村人民公社</a:t>
              </a:r>
              <a:endParaRPr kumimoji="0" lang="zh-CN" altLang="en-US" sz="1800" b="1" i="0" u="none" strike="noStrike" kern="1200" cap="none" spc="0" normalizeH="0" baseline="0" noProof="0" smtClean="0">
                <a:ln>
                  <a:noFill/>
                </a:ln>
                <a:solidFill>
                  <a:schemeClr val="bg1"/>
                </a:solidFill>
                <a:effectLst>
                  <a:outerShdw blurRad="38100" dist="38100" dir="2700000" algn="tl">
                    <a:srgbClr val="000000"/>
                  </a:outerShdw>
                </a:effectLst>
                <a:uLnTx/>
                <a:uFillTx/>
                <a:latin typeface="Arial" panose="020B0604020202020204" pitchFamily="34" charset="0"/>
                <a:ea typeface="迷你简毡笔黑" pitchFamily="65" charset="-122"/>
                <a:cs typeface="+mn-cs"/>
                <a:sym typeface="+mn-ea"/>
              </a:endParaRPr>
            </a:p>
          </p:txBody>
        </p:sp>
      </p:grpSp>
      <p:pic>
        <p:nvPicPr>
          <p:cNvPr id="196619" name="Picture 11" descr="这是安徽省凤阳县小岗村农民居住的茅草屋"/>
          <p:cNvPicPr>
            <a:picLocks noChangeAspect="1"/>
          </p:cNvPicPr>
          <p:nvPr/>
        </p:nvPicPr>
        <p:blipFill>
          <a:blip r:embed="rId3"/>
          <a:stretch>
            <a:fillRect/>
          </a:stretch>
        </p:blipFill>
        <p:spPr>
          <a:xfrm>
            <a:off x="2279650" y="981075"/>
            <a:ext cx="6192838" cy="4149725"/>
          </a:xfrm>
          <a:prstGeom prst="rect">
            <a:avLst/>
          </a:prstGeom>
          <a:noFill/>
          <a:ln w="9525">
            <a:noFill/>
          </a:ln>
        </p:spPr>
      </p:pic>
      <p:pic>
        <p:nvPicPr>
          <p:cNvPr id="196620" name="Picture 12" descr="是安徽省凤阳县小岗村农家孩子在田里拾荒"/>
          <p:cNvPicPr>
            <a:picLocks noChangeAspect="1"/>
          </p:cNvPicPr>
          <p:nvPr/>
        </p:nvPicPr>
        <p:blipFill>
          <a:blip r:embed="rId4"/>
          <a:stretch>
            <a:fillRect/>
          </a:stretch>
        </p:blipFill>
        <p:spPr>
          <a:xfrm>
            <a:off x="3503613" y="2060575"/>
            <a:ext cx="5905500" cy="4067175"/>
          </a:xfrm>
          <a:prstGeom prst="rect">
            <a:avLst/>
          </a:prstGeom>
          <a:noFill/>
          <a:ln w="9525">
            <a:noFill/>
          </a:ln>
        </p:spPr>
      </p:pic>
      <p:pic>
        <p:nvPicPr>
          <p:cNvPr id="196621" name="Picture 13" descr="昔日的安徽小岗村茅草房"/>
          <p:cNvPicPr>
            <a:picLocks noChangeAspect="1"/>
          </p:cNvPicPr>
          <p:nvPr/>
        </p:nvPicPr>
        <p:blipFill>
          <a:blip r:embed="rId5"/>
          <a:stretch>
            <a:fillRect/>
          </a:stretch>
        </p:blipFill>
        <p:spPr>
          <a:xfrm>
            <a:off x="5041265" y="3340100"/>
            <a:ext cx="4787900" cy="3381375"/>
          </a:xfrm>
          <a:prstGeom prst="rect">
            <a:avLst/>
          </a:prstGeom>
          <a:noFill/>
          <a:ln w="9525">
            <a:noFill/>
          </a:ln>
        </p:spPr>
      </p:pic>
      <p:sp>
        <p:nvSpPr>
          <p:cNvPr id="10248" name="灯片编号占位符 2"/>
          <p:cNvSpPr>
            <a:spLocks noGrp="1"/>
          </p:cNvSpPr>
          <p:nvPr>
            <p:ph type="sldNum" sz="quarter" idx="12"/>
          </p:nvPr>
        </p:nvSpPr>
        <p:spPr>
          <a:xfrm>
            <a:off x="8077200" y="6245225"/>
            <a:ext cx="2133600" cy="476250"/>
          </a:xfrm>
        </p:spPr>
        <p:txBody>
          <a:bodyPr wrap="square" lIns="91440" tIns="45720" rIns="91440" bIns="45720" anchor="t"/>
          <a:lstStyle>
            <a:lvl1pPr marL="0" lvl="0" indent="0" algn="l" defTabSz="914400" rtl="0" eaLnBrk="1" fontAlgn="base" latinLnBrk="0" hangingPunct="1">
              <a:lnSpc>
                <a:spcPct val="100000"/>
              </a:lnSpc>
              <a:spcBef>
                <a:spcPct val="0"/>
              </a:spcBef>
              <a:spcAft>
                <a:spcPct val="0"/>
              </a:spcAft>
              <a:buFontTx/>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5pPr>
          </a:lstStyle>
          <a:p>
            <a:pPr lvl="0" indent="0" algn="r"/>
            <a:fld id="{9A0DB2DC-4C9A-4742-B13C-FB6460FD3503}" type="slidenum">
              <a:rPr lang="en-US" altLang="zh-CN" sz="1200" dirty="0">
                <a:solidFill>
                  <a:schemeClr val="tx2"/>
                </a:solidFill>
                <a:latin typeface="Trebuchet MS" panose="020B0603020202090204" pitchFamily="34" charset="0"/>
                <a:ea typeface="宋体" panose="02010600030101010101" pitchFamily="2" charset="-122"/>
              </a:rPr>
            </a:fld>
            <a:endParaRPr lang="en-US" altLang="zh-CN" sz="1200" dirty="0">
              <a:solidFill>
                <a:schemeClr val="tx2"/>
              </a:solidFill>
              <a:latin typeface="Trebuchet MS" panose="020B0603020202090204" pitchFamily="34" charset="0"/>
              <a:ea typeface="宋体" panose="02010600030101010101" pitchFamily="2" charset="-122"/>
            </a:endParaRPr>
          </a:p>
        </p:txBody>
      </p:sp>
      <p:sp>
        <p:nvSpPr>
          <p:cNvPr id="4" name="页脚占位符 3"/>
          <p:cNvSpPr>
            <a:spLocks noGrp="1"/>
          </p:cNvSpPr>
          <p:nvPr>
            <p:ph type="ftr" sz="quarter" idx="11"/>
          </p:nvPr>
        </p:nvSpPr>
        <p:spPr>
          <a:xfrm>
            <a:off x="4648200" y="6245225"/>
            <a:ext cx="2895600" cy="476250"/>
          </a:xfrm>
        </p:spPr>
        <p:txBody>
          <a:bodyPr vert="horz" wrap="square" lIns="91440" tIns="45720" rIns="91440" bIns="45720" numCol="1" anchor="t" anchorCtr="0" compatLnSpc="1"/>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latin typeface="+mj-lt"/>
              <a:ea typeface="宋体" panose="02010600030101010101" pitchFamily="2" charset="-122"/>
              <a:cs typeface="+mn-cs"/>
            </a:endParaRPr>
          </a:p>
        </p:txBody>
      </p:sp>
      <p:grpSp>
        <p:nvGrpSpPr>
          <p:cNvPr id="23555" name="组合 19"/>
          <p:cNvGrpSpPr/>
          <p:nvPr/>
        </p:nvGrpSpPr>
        <p:grpSpPr bwMode="auto">
          <a:xfrm>
            <a:off x="2860675" y="263525"/>
            <a:ext cx="9331325" cy="493713"/>
            <a:chOff x="2785242" y="263202"/>
            <a:chExt cx="9331019" cy="493543"/>
          </a:xfrm>
        </p:grpSpPr>
        <p:cxnSp>
          <p:nvCxnSpPr>
            <p:cNvPr id="21" name="直接连接符 20"/>
            <p:cNvCxnSpPr/>
            <p:nvPr/>
          </p:nvCxnSpPr>
          <p:spPr>
            <a:xfrm flipH="1">
              <a:off x="2785242" y="756745"/>
              <a:ext cx="859761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3558" name="组合 21"/>
            <p:cNvGrpSpPr/>
            <p:nvPr/>
          </p:nvGrpSpPr>
          <p:grpSpPr bwMode="auto">
            <a:xfrm>
              <a:off x="5412439" y="263202"/>
              <a:ext cx="6703822" cy="488782"/>
              <a:chOff x="5412439" y="263202"/>
              <a:chExt cx="6703822" cy="488782"/>
            </a:xfrm>
          </p:grpSpPr>
          <p:sp>
            <p:nvSpPr>
              <p:cNvPr id="23559" name="标题 2"/>
              <p:cNvSpPr>
                <a:spLocks noChangeArrowheads="1"/>
              </p:cNvSpPr>
              <p:nvPr/>
            </p:nvSpPr>
            <p:spPr bwMode="auto">
              <a:xfrm>
                <a:off x="5412439" y="273993"/>
                <a:ext cx="6149773" cy="368173"/>
              </a:xfrm>
              <a:prstGeom prst="rect">
                <a:avLst/>
              </a:prstGeom>
              <a:noFill/>
              <a:ln w="9525">
                <a:noFill/>
                <a:miter lim="800000"/>
              </a:ln>
            </p:spPr>
            <p:txBody>
              <a:bodyPr/>
              <a:p>
                <a:pPr algn="r">
                  <a:lnSpc>
                    <a:spcPct val="90000"/>
                  </a:lnSpc>
                </a:pPr>
                <a:r>
                  <a:rPr lang="zh-CN" altLang="en-US" sz="2800">
                    <a:solidFill>
                      <a:srgbClr val="C00000"/>
                    </a:solidFill>
                    <a:latin typeface="微软雅黑" panose="020B0503020204020204" pitchFamily="34" charset="-122"/>
                    <a:ea typeface="微软雅黑" panose="020B0503020204020204" pitchFamily="34" charset="-122"/>
                    <a:sym typeface="+mn-lt"/>
                  </a:rPr>
                  <a:t>改革开放的发展历程</a:t>
                </a:r>
                <a:r>
                  <a:rPr lang="en-US" altLang="zh-CN" sz="2800">
                    <a:solidFill>
                      <a:srgbClr val="C00000"/>
                    </a:solidFill>
                    <a:latin typeface="微软雅黑" panose="020B0503020204020204" pitchFamily="34" charset="-122"/>
                    <a:ea typeface="微软雅黑" panose="020B0503020204020204" pitchFamily="34" charset="-122"/>
                    <a:sym typeface="+mn-lt"/>
                  </a:rPr>
                  <a:t>—</a:t>
                </a:r>
                <a:r>
                  <a:rPr lang="zh-CN" altLang="en-US" sz="2800">
                    <a:solidFill>
                      <a:srgbClr val="C00000"/>
                    </a:solidFill>
                    <a:latin typeface="微软雅黑" panose="020B0503020204020204" pitchFamily="34" charset="-122"/>
                    <a:ea typeface="宋体" panose="02010600030101010101" pitchFamily="2" charset="-122"/>
                    <a:sym typeface="+mn-lt"/>
                  </a:rPr>
                  <a:t>农村改革</a:t>
                </a:r>
                <a:endParaRPr lang="zh-CN" altLang="en-US" sz="2800">
                  <a:solidFill>
                    <a:srgbClr val="C00000"/>
                  </a:solidFill>
                  <a:latin typeface="微软雅黑" panose="020B0503020204020204" pitchFamily="34" charset="-122"/>
                  <a:ea typeface="宋体" panose="02010600030101010101" pitchFamily="2" charset="-122"/>
                  <a:sym typeface="+mn-lt"/>
                </a:endParaRPr>
              </a:p>
            </p:txBody>
          </p:sp>
          <p:pic>
            <p:nvPicPr>
              <p:cNvPr id="24" name="图片 23"/>
              <p:cNvPicPr>
                <a:picLocks noChangeAspect="1"/>
              </p:cNvPicPr>
              <p:nvPr/>
            </p:nvPicPr>
            <p:blipFill>
              <a:blip r:embed="rId6" cstate="print"/>
              <a:stretch>
                <a:fillRect/>
              </a:stretch>
            </p:blipFill>
            <p:spPr>
              <a:xfrm>
                <a:off x="11455883" y="263202"/>
                <a:ext cx="660378" cy="488782"/>
              </a:xfrm>
              <a:prstGeom prst="rect">
                <a:avLst/>
              </a:prstGeom>
              <a:effectLst>
                <a:outerShdw blurRad="50800" dist="38100" dir="5400000" algn="t" rotWithShape="0">
                  <a:prstClr val="black">
                    <a:alpha val="40000"/>
                  </a:prstClr>
                </a:outerShdw>
              </a:effectLst>
            </p:spPr>
          </p:pic>
        </p:grpSp>
      </p:grpSp>
      <p:pic>
        <p:nvPicPr>
          <p:cNvPr id="23556" name="图片 18"/>
          <p:cNvPicPr>
            <a:picLocks noChangeAspect="1"/>
          </p:cNvPicPr>
          <p:nvPr/>
        </p:nvPicPr>
        <p:blipFill>
          <a:blip r:embed="rId7" cstate="print"/>
          <a:srcRect/>
          <a:stretch>
            <a:fillRect/>
          </a:stretch>
        </p:blipFill>
        <p:spPr bwMode="auto">
          <a:xfrm>
            <a:off x="-28575" y="0"/>
            <a:ext cx="2889250" cy="12731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6619"/>
                                        </p:tgtEl>
                                        <p:attrNameLst>
                                          <p:attrName>style.visibility</p:attrName>
                                        </p:attrNameLst>
                                      </p:cBhvr>
                                      <p:to>
                                        <p:strVal val="visible"/>
                                      </p:to>
                                    </p:set>
                                    <p:animEffect transition="in" filter="dissolve">
                                      <p:cBhvr>
                                        <p:cTn id="12" dur="500"/>
                                        <p:tgtEl>
                                          <p:spTgt spid="19661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6620"/>
                                        </p:tgtEl>
                                        <p:attrNameLst>
                                          <p:attrName>style.visibility</p:attrName>
                                        </p:attrNameLst>
                                      </p:cBhvr>
                                      <p:to>
                                        <p:strVal val="visible"/>
                                      </p:to>
                                    </p:set>
                                    <p:animEffect transition="in" filter="dissolve">
                                      <p:cBhvr>
                                        <p:cTn id="17" dur="500"/>
                                        <p:tgtEl>
                                          <p:spTgt spid="19662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96621"/>
                                        </p:tgtEl>
                                        <p:attrNameLst>
                                          <p:attrName>style.visibility</p:attrName>
                                        </p:attrNameLst>
                                      </p:cBhvr>
                                      <p:to>
                                        <p:strVal val="visible"/>
                                      </p:to>
                                    </p:set>
                                    <p:animEffect transition="in" filter="dissolve">
                                      <p:cBhvr>
                                        <p:cTn id="22" dur="500"/>
                                        <p:tgtEl>
                                          <p:spTgt spid="196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89" name="Picture 2" descr="000d87ad444e0a908e753e">
            <a:hlinkClick r:id="rId1"/>
          </p:cNvPr>
          <p:cNvPicPr>
            <a:picLocks noChangeAspect="1"/>
          </p:cNvPicPr>
          <p:nvPr/>
        </p:nvPicPr>
        <p:blipFill>
          <a:blip r:embed="rId2"/>
          <a:stretch>
            <a:fillRect/>
          </a:stretch>
        </p:blipFill>
        <p:spPr>
          <a:xfrm>
            <a:off x="5516563" y="3795078"/>
            <a:ext cx="4895850" cy="3182937"/>
          </a:xfrm>
          <a:prstGeom prst="rect">
            <a:avLst/>
          </a:prstGeom>
          <a:noFill/>
          <a:ln w="9525">
            <a:noFill/>
          </a:ln>
        </p:spPr>
      </p:pic>
      <p:pic>
        <p:nvPicPr>
          <p:cNvPr id="12290" name="Picture 3" descr="W020081015348798908989">
            <a:hlinkClick r:id="rId3"/>
          </p:cNvPr>
          <p:cNvPicPr>
            <a:picLocks noChangeAspect="1"/>
          </p:cNvPicPr>
          <p:nvPr/>
        </p:nvPicPr>
        <p:blipFill>
          <a:blip r:embed="rId4"/>
          <a:stretch>
            <a:fillRect/>
          </a:stretch>
        </p:blipFill>
        <p:spPr>
          <a:xfrm>
            <a:off x="950595" y="2354263"/>
            <a:ext cx="4537075" cy="3052762"/>
          </a:xfrm>
          <a:prstGeom prst="rect">
            <a:avLst/>
          </a:prstGeom>
          <a:noFill/>
          <a:ln w="9525">
            <a:noFill/>
          </a:ln>
        </p:spPr>
      </p:pic>
      <p:sp>
        <p:nvSpPr>
          <p:cNvPr id="12291" name="Text Box 4"/>
          <p:cNvSpPr txBox="1"/>
          <p:nvPr/>
        </p:nvSpPr>
        <p:spPr>
          <a:xfrm>
            <a:off x="6322695" y="1980565"/>
            <a:ext cx="3887788" cy="1814830"/>
          </a:xfrm>
          <a:prstGeom prst="rect">
            <a:avLst/>
          </a:prstGeom>
          <a:noFill/>
          <a:ln w="9525">
            <a:noFill/>
          </a:ln>
        </p:spPr>
        <p:txBody>
          <a:bodyPr anchor="t">
            <a:spAutoFit/>
          </a:bodyPr>
          <a:p>
            <a:r>
              <a:rPr lang="zh-CN" altLang="en-US" sz="3200" b="1" dirty="0">
                <a:solidFill>
                  <a:srgbClr val="333300"/>
                </a:solidFill>
                <a:latin typeface="Arial" panose="020B0604020202020204" pitchFamily="34" charset="0"/>
                <a:ea typeface="黑体" panose="02010609060101010101" charset="-122"/>
              </a:rPr>
              <a:t>“</a:t>
            </a:r>
            <a:r>
              <a:rPr lang="zh-CN" altLang="en-US" sz="3200" b="1" dirty="0">
                <a:solidFill>
                  <a:srgbClr val="333300"/>
                </a:solidFill>
                <a:latin typeface="黑体" panose="02010609060101010101" charset="-122"/>
                <a:ea typeface="黑体" panose="02010609060101010101" charset="-122"/>
              </a:rPr>
              <a:t>大包干</a:t>
            </a:r>
            <a:r>
              <a:rPr lang="zh-CN" altLang="en-US" sz="3200" b="1" dirty="0">
                <a:solidFill>
                  <a:srgbClr val="333300"/>
                </a:solidFill>
                <a:latin typeface="Arial" panose="020B0604020202020204" pitchFamily="34" charset="0"/>
                <a:ea typeface="黑体" panose="02010609060101010101" charset="-122"/>
              </a:rPr>
              <a:t>”</a:t>
            </a:r>
            <a:r>
              <a:rPr lang="zh-CN" altLang="en-US" sz="3200" b="1" dirty="0">
                <a:solidFill>
                  <a:srgbClr val="333300"/>
                </a:solidFill>
                <a:latin typeface="黑体" panose="02010609060101010101" charset="-122"/>
                <a:ea typeface="黑体" panose="02010609060101010101" charset="-122"/>
              </a:rPr>
              <a:t>带头人合影 </a:t>
            </a:r>
            <a:endParaRPr lang="zh-CN" altLang="en-US" sz="3200" b="1" dirty="0">
              <a:solidFill>
                <a:srgbClr val="333300"/>
              </a:solidFill>
              <a:latin typeface="黑体" panose="02010609060101010101" charset="-122"/>
              <a:ea typeface="黑体" panose="02010609060101010101" charset="-122"/>
            </a:endParaRPr>
          </a:p>
          <a:p>
            <a:pPr eaLnBrk="0" hangingPunct="0">
              <a:spcBef>
                <a:spcPct val="50000"/>
              </a:spcBef>
            </a:pPr>
            <a:endParaRPr lang="zh-CN" altLang="en-US" sz="3200" dirty="0">
              <a:latin typeface="黑体" panose="02010609060101010101" charset="-122"/>
              <a:ea typeface="黑体" panose="02010609060101010101" charset="-122"/>
            </a:endParaRPr>
          </a:p>
        </p:txBody>
      </p:sp>
      <p:sp>
        <p:nvSpPr>
          <p:cNvPr id="12292" name="TextBox 4"/>
          <p:cNvSpPr txBox="1"/>
          <p:nvPr/>
        </p:nvSpPr>
        <p:spPr>
          <a:xfrm>
            <a:off x="781685" y="915670"/>
            <a:ext cx="8143875" cy="521970"/>
          </a:xfrm>
          <a:prstGeom prst="rect">
            <a:avLst/>
          </a:prstGeom>
          <a:noFill/>
          <a:ln w="9525">
            <a:noFill/>
          </a:ln>
        </p:spPr>
        <p:txBody>
          <a:bodyPr anchor="t">
            <a:spAutoFit/>
          </a:bodyPr>
          <a:p>
            <a:pPr eaLnBrk="0" hangingPunct="0"/>
            <a:r>
              <a:rPr lang="zh-CN" altLang="en-US" sz="2800" b="1" dirty="0">
                <a:solidFill>
                  <a:srgbClr val="FF0000"/>
                </a:solidFill>
                <a:latin typeface="Arial" panose="020B0604020202020204" pitchFamily="34" charset="0"/>
              </a:rPr>
              <a:t>改革源头</a:t>
            </a:r>
            <a:r>
              <a:rPr lang="en-US" altLang="zh-CN" sz="2800" b="1" dirty="0">
                <a:solidFill>
                  <a:srgbClr val="FF0000"/>
                </a:solidFill>
                <a:latin typeface="Arial" panose="020B0604020202020204" pitchFamily="34" charset="0"/>
              </a:rPr>
              <a:t>——</a:t>
            </a:r>
            <a:r>
              <a:rPr lang="zh-CN" altLang="en-US" sz="2800" b="1" dirty="0">
                <a:solidFill>
                  <a:srgbClr val="FF0000"/>
                </a:solidFill>
                <a:latin typeface="Arial" panose="020B0604020202020204" pitchFamily="34" charset="0"/>
              </a:rPr>
              <a:t>安徽省凤阳县小岗村</a:t>
            </a:r>
            <a:r>
              <a:rPr lang="zh-CN" altLang="en-US" dirty="0">
                <a:latin typeface="Arial" panose="020B0604020202020204" pitchFamily="34" charset="0"/>
              </a:rPr>
              <a:t>。</a:t>
            </a:r>
            <a:endParaRPr lang="zh-CN" altLang="en-US" dirty="0">
              <a:latin typeface="Arial" panose="020B0604020202020204" pitchFamily="34" charset="0"/>
            </a:endParaRPr>
          </a:p>
        </p:txBody>
      </p:sp>
      <p:sp>
        <p:nvSpPr>
          <p:cNvPr id="12293" name="TextBox 5"/>
          <p:cNvSpPr txBox="1"/>
          <p:nvPr/>
        </p:nvSpPr>
        <p:spPr>
          <a:xfrm>
            <a:off x="1214755" y="1596073"/>
            <a:ext cx="4786313" cy="583565"/>
          </a:xfrm>
          <a:prstGeom prst="rect">
            <a:avLst/>
          </a:prstGeom>
          <a:solidFill>
            <a:srgbClr val="FFFF00"/>
          </a:solidFill>
          <a:ln w="9525">
            <a:noFill/>
          </a:ln>
        </p:spPr>
        <p:txBody>
          <a:bodyPr anchor="t">
            <a:spAutoFit/>
          </a:bodyPr>
          <a:p>
            <a:pPr eaLnBrk="0" hangingPunct="0"/>
            <a:r>
              <a:rPr lang="en-US" altLang="zh-CN" sz="3200" b="1" dirty="0">
                <a:solidFill>
                  <a:srgbClr val="FF0000"/>
                </a:solidFill>
                <a:latin typeface="Arial" panose="020B0604020202020204" pitchFamily="34" charset="0"/>
              </a:rPr>
              <a:t>——</a:t>
            </a:r>
            <a:r>
              <a:rPr lang="zh-CN" altLang="en-US" sz="3200" b="1" dirty="0">
                <a:solidFill>
                  <a:srgbClr val="FF0000"/>
                </a:solidFill>
                <a:latin typeface="Arial" panose="020B0604020202020204" pitchFamily="34" charset="0"/>
              </a:rPr>
              <a:t>第一个吃螃蟹的人。</a:t>
            </a:r>
            <a:endParaRPr lang="zh-CN" altLang="en-US" sz="3200" b="1" dirty="0">
              <a:solidFill>
                <a:srgbClr val="FF0000"/>
              </a:solidFill>
              <a:latin typeface="Arial" panose="020B0604020202020204" pitchFamily="34" charset="0"/>
            </a:endParaRPr>
          </a:p>
        </p:txBody>
      </p:sp>
      <p:sp>
        <p:nvSpPr>
          <p:cNvPr id="12294" name="灯片编号占位符 1"/>
          <p:cNvSpPr>
            <a:spLocks noGrp="1"/>
          </p:cNvSpPr>
          <p:nvPr>
            <p:ph type="sldNum" sz="quarter" idx="12"/>
          </p:nvPr>
        </p:nvSpPr>
        <p:spPr>
          <a:xfrm>
            <a:off x="8077200" y="6245225"/>
            <a:ext cx="2133600" cy="476250"/>
          </a:xfrm>
        </p:spPr>
        <p:txBody>
          <a:bodyPr wrap="square" lIns="91440" tIns="45720" rIns="91440" bIns="45720" anchor="t"/>
          <a:lstStyle>
            <a:lvl1pPr marL="0" lvl="0" indent="0" algn="l" defTabSz="914400" rtl="0" eaLnBrk="1" fontAlgn="base" latinLnBrk="0" hangingPunct="1">
              <a:lnSpc>
                <a:spcPct val="100000"/>
              </a:lnSpc>
              <a:spcBef>
                <a:spcPct val="0"/>
              </a:spcBef>
              <a:spcAft>
                <a:spcPct val="0"/>
              </a:spcAft>
              <a:buFontTx/>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5pPr>
          </a:lstStyle>
          <a:p>
            <a:pPr lvl="0" indent="0" algn="r"/>
            <a:fld id="{9A0DB2DC-4C9A-4742-B13C-FB6460FD3503}" type="slidenum">
              <a:rPr lang="en-US" altLang="zh-CN" sz="1200" dirty="0">
                <a:solidFill>
                  <a:schemeClr val="tx2"/>
                </a:solidFill>
                <a:latin typeface="Trebuchet MS" panose="020B0603020202090204" pitchFamily="34" charset="0"/>
                <a:ea typeface="宋体" panose="02010600030101010101" pitchFamily="2" charset="-122"/>
              </a:rPr>
            </a:fld>
            <a:endParaRPr lang="en-US" altLang="zh-CN" sz="1200" dirty="0">
              <a:solidFill>
                <a:schemeClr val="tx2"/>
              </a:solidFill>
              <a:latin typeface="Trebuchet MS" panose="020B0603020202090204" pitchFamily="34" charset="0"/>
              <a:ea typeface="宋体" panose="02010600030101010101" pitchFamily="2" charset="-122"/>
            </a:endParaRPr>
          </a:p>
        </p:txBody>
      </p:sp>
      <p:sp>
        <p:nvSpPr>
          <p:cNvPr id="3" name="页脚占位符 2"/>
          <p:cNvSpPr>
            <a:spLocks noGrp="1"/>
          </p:cNvSpPr>
          <p:nvPr>
            <p:ph type="ftr" sz="quarter" idx="11"/>
          </p:nvPr>
        </p:nvSpPr>
        <p:spPr>
          <a:xfrm>
            <a:off x="4648200" y="6245225"/>
            <a:ext cx="2895600" cy="476250"/>
          </a:xfrm>
        </p:spPr>
        <p:txBody>
          <a:bodyPr vert="horz" wrap="square" lIns="91440" tIns="45720" rIns="91440" bIns="45720" numCol="1" anchor="t" anchorCtr="0" compatLnSpc="1"/>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latin typeface="+mj-lt"/>
              <a:ea typeface="宋体" panose="02010600030101010101" pitchFamily="2" charset="-122"/>
              <a:cs typeface="+mn-cs"/>
            </a:endParaRPr>
          </a:p>
        </p:txBody>
      </p:sp>
      <p:grpSp>
        <p:nvGrpSpPr>
          <p:cNvPr id="23555" name="组合 19"/>
          <p:cNvGrpSpPr/>
          <p:nvPr/>
        </p:nvGrpSpPr>
        <p:grpSpPr bwMode="auto">
          <a:xfrm>
            <a:off x="2860675" y="263525"/>
            <a:ext cx="9331325" cy="493713"/>
            <a:chOff x="2785242" y="263202"/>
            <a:chExt cx="9331019" cy="493543"/>
          </a:xfrm>
        </p:grpSpPr>
        <p:cxnSp>
          <p:nvCxnSpPr>
            <p:cNvPr id="21" name="直接连接符 20"/>
            <p:cNvCxnSpPr/>
            <p:nvPr/>
          </p:nvCxnSpPr>
          <p:spPr>
            <a:xfrm flipH="1">
              <a:off x="2785242" y="756745"/>
              <a:ext cx="859761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3558" name="组合 21"/>
            <p:cNvGrpSpPr/>
            <p:nvPr/>
          </p:nvGrpSpPr>
          <p:grpSpPr bwMode="auto">
            <a:xfrm>
              <a:off x="5412439" y="263202"/>
              <a:ext cx="6703822" cy="488782"/>
              <a:chOff x="5412439" y="263202"/>
              <a:chExt cx="6703822" cy="488782"/>
            </a:xfrm>
          </p:grpSpPr>
          <p:sp>
            <p:nvSpPr>
              <p:cNvPr id="23559" name="标题 2"/>
              <p:cNvSpPr>
                <a:spLocks noChangeArrowheads="1"/>
              </p:cNvSpPr>
              <p:nvPr/>
            </p:nvSpPr>
            <p:spPr bwMode="auto">
              <a:xfrm>
                <a:off x="5412439" y="273993"/>
                <a:ext cx="6149773" cy="368173"/>
              </a:xfrm>
              <a:prstGeom prst="rect">
                <a:avLst/>
              </a:prstGeom>
              <a:noFill/>
              <a:ln w="9525">
                <a:noFill/>
                <a:miter lim="800000"/>
              </a:ln>
            </p:spPr>
            <p:txBody>
              <a:bodyPr/>
              <a:p>
                <a:pPr algn="r">
                  <a:lnSpc>
                    <a:spcPct val="90000"/>
                  </a:lnSpc>
                </a:pPr>
                <a:r>
                  <a:rPr lang="zh-CN" altLang="en-US" sz="2800">
                    <a:solidFill>
                      <a:srgbClr val="C00000"/>
                    </a:solidFill>
                    <a:latin typeface="微软雅黑" panose="020B0503020204020204" pitchFamily="34" charset="-122"/>
                    <a:ea typeface="微软雅黑" panose="020B0503020204020204" pitchFamily="34" charset="-122"/>
                    <a:sym typeface="+mn-lt"/>
                  </a:rPr>
                  <a:t>改革开放的发展历程</a:t>
                </a:r>
                <a:r>
                  <a:rPr lang="en-US" altLang="zh-CN" sz="2800">
                    <a:solidFill>
                      <a:srgbClr val="C00000"/>
                    </a:solidFill>
                    <a:latin typeface="微软雅黑" panose="020B0503020204020204" pitchFamily="34" charset="-122"/>
                    <a:ea typeface="微软雅黑" panose="020B0503020204020204" pitchFamily="34" charset="-122"/>
                    <a:sym typeface="+mn-lt"/>
                  </a:rPr>
                  <a:t>—</a:t>
                </a:r>
                <a:r>
                  <a:rPr lang="zh-CN" altLang="en-US" sz="2800">
                    <a:solidFill>
                      <a:srgbClr val="C00000"/>
                    </a:solidFill>
                    <a:latin typeface="微软雅黑" panose="020B0503020204020204" pitchFamily="34" charset="-122"/>
                    <a:ea typeface="宋体" panose="02010600030101010101" pitchFamily="2" charset="-122"/>
                    <a:sym typeface="+mn-lt"/>
                  </a:rPr>
                  <a:t>农村改革</a:t>
                </a:r>
                <a:endParaRPr lang="zh-CN" altLang="en-US" sz="2800">
                  <a:solidFill>
                    <a:srgbClr val="C00000"/>
                  </a:solidFill>
                  <a:latin typeface="微软雅黑" panose="020B0503020204020204" pitchFamily="34" charset="-122"/>
                  <a:ea typeface="宋体" panose="02010600030101010101" pitchFamily="2" charset="-122"/>
                  <a:sym typeface="+mn-lt"/>
                </a:endParaRPr>
              </a:p>
            </p:txBody>
          </p:sp>
          <p:pic>
            <p:nvPicPr>
              <p:cNvPr id="24" name="图片 23"/>
              <p:cNvPicPr>
                <a:picLocks noChangeAspect="1"/>
              </p:cNvPicPr>
              <p:nvPr/>
            </p:nvPicPr>
            <p:blipFill>
              <a:blip r:embed="rId5" cstate="print"/>
              <a:stretch>
                <a:fillRect/>
              </a:stretch>
            </p:blipFill>
            <p:spPr>
              <a:xfrm>
                <a:off x="11455883" y="263202"/>
                <a:ext cx="660378" cy="488782"/>
              </a:xfrm>
              <a:prstGeom prst="rect">
                <a:avLst/>
              </a:prstGeom>
              <a:effectLst>
                <a:outerShdw blurRad="50800" dist="38100" dir="5400000" algn="t" rotWithShape="0">
                  <a:prstClr val="black">
                    <a:alpha val="40000"/>
                  </a:prstClr>
                </a:outerShdw>
              </a:effectLst>
            </p:spPr>
          </p:pic>
        </p:grpSp>
      </p:grpSp>
      <p:pic>
        <p:nvPicPr>
          <p:cNvPr id="23556" name="图片 18"/>
          <p:cNvPicPr>
            <a:picLocks noChangeAspect="1"/>
          </p:cNvPicPr>
          <p:nvPr/>
        </p:nvPicPr>
        <p:blipFill>
          <a:blip r:embed="rId6" cstate="print"/>
          <a:srcRect/>
          <a:stretch>
            <a:fillRect/>
          </a:stretch>
        </p:blipFill>
        <p:spPr bwMode="auto">
          <a:xfrm>
            <a:off x="0" y="6350"/>
            <a:ext cx="2889250" cy="1273175"/>
          </a:xfrm>
          <a:prstGeom prst="rect">
            <a:avLst/>
          </a:prstGeom>
          <a:noFill/>
          <a:ln w="9525">
            <a:noFill/>
            <a:miter lim="800000"/>
            <a:headEnd/>
            <a:tailEnd/>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3" name="Picture 2" descr="W020081021554068050536">
            <a:hlinkClick r:id="rId1"/>
          </p:cNvPr>
          <p:cNvPicPr>
            <a:picLocks noChangeAspect="1"/>
          </p:cNvPicPr>
          <p:nvPr/>
        </p:nvPicPr>
        <p:blipFill>
          <a:blip r:embed="rId2"/>
          <a:stretch>
            <a:fillRect/>
          </a:stretch>
        </p:blipFill>
        <p:spPr>
          <a:xfrm>
            <a:off x="2757805" y="1127125"/>
            <a:ext cx="7641590" cy="5730875"/>
          </a:xfrm>
          <a:prstGeom prst="rect">
            <a:avLst/>
          </a:prstGeom>
          <a:noFill/>
          <a:ln w="9525">
            <a:noFill/>
          </a:ln>
        </p:spPr>
      </p:pic>
      <p:sp>
        <p:nvSpPr>
          <p:cNvPr id="13314" name="Text Box 3"/>
          <p:cNvSpPr txBox="1"/>
          <p:nvPr/>
        </p:nvSpPr>
        <p:spPr>
          <a:xfrm>
            <a:off x="4943475" y="6092825"/>
            <a:ext cx="5724525" cy="583565"/>
          </a:xfrm>
          <a:prstGeom prst="rect">
            <a:avLst/>
          </a:prstGeom>
          <a:solidFill>
            <a:srgbClr val="FF99FF"/>
          </a:solidFill>
          <a:ln w="9525" cap="flat" cmpd="sng">
            <a:solidFill>
              <a:srgbClr val="FF99FF"/>
            </a:solidFill>
            <a:prstDash val="solid"/>
            <a:miter/>
            <a:headEnd type="none" w="med" len="med"/>
            <a:tailEnd type="none" w="med" len="med"/>
          </a:ln>
          <a:effectLst>
            <a:outerShdw dist="45791" dir="2021404" algn="ctr" rotWithShape="0">
              <a:srgbClr val="B2B2B2">
                <a:alpha val="79999"/>
              </a:srgbClr>
            </a:outerShdw>
          </a:effectLst>
        </p:spPr>
        <p:txBody>
          <a:bodyPr anchor="t">
            <a:spAutoFit/>
          </a:bodyPr>
          <a:p>
            <a:pPr algn="ctr" defTabSz="914400">
              <a:spcBef>
                <a:spcPct val="50000"/>
              </a:spcBef>
            </a:pPr>
            <a:r>
              <a:rPr lang="zh-CN" altLang="en-US" sz="3200" b="1">
                <a:solidFill>
                  <a:srgbClr val="FF0000"/>
                </a:solidFill>
                <a:latin typeface="黑体" panose="02010609060101010101" charset="-122"/>
                <a:ea typeface="黑体" panose="02010609060101010101" charset="-122"/>
              </a:rPr>
              <a:t>中国农民改革的第一份宣言书</a:t>
            </a:r>
            <a:endParaRPr lang="zh-CN" altLang="en-US" sz="3200" b="1">
              <a:solidFill>
                <a:srgbClr val="FF0000"/>
              </a:solidFill>
              <a:latin typeface="黑体" panose="02010609060101010101" charset="-122"/>
              <a:ea typeface="黑体" panose="02010609060101010101" charset="-122"/>
            </a:endParaRPr>
          </a:p>
        </p:txBody>
      </p:sp>
      <p:sp>
        <p:nvSpPr>
          <p:cNvPr id="13315" name="灯片编号占位符 1"/>
          <p:cNvSpPr>
            <a:spLocks noGrp="1"/>
          </p:cNvSpPr>
          <p:nvPr>
            <p:ph type="sldNum" sz="quarter" idx="12"/>
          </p:nvPr>
        </p:nvSpPr>
        <p:spPr>
          <a:xfrm>
            <a:off x="8077200" y="6245225"/>
            <a:ext cx="2133600" cy="476250"/>
          </a:xfrm>
        </p:spPr>
        <p:txBody>
          <a:bodyPr wrap="square" lIns="91440" tIns="45720" rIns="91440" bIns="45720" anchor="t"/>
          <a:lstStyle>
            <a:lvl1pPr marL="0" lvl="0" indent="0" algn="l" defTabSz="914400" rtl="0" eaLnBrk="1" fontAlgn="base" latinLnBrk="0" hangingPunct="1">
              <a:lnSpc>
                <a:spcPct val="100000"/>
              </a:lnSpc>
              <a:spcBef>
                <a:spcPct val="0"/>
              </a:spcBef>
              <a:spcAft>
                <a:spcPct val="0"/>
              </a:spcAft>
              <a:buFontTx/>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5pPr>
          </a:lstStyle>
          <a:p>
            <a:pPr lvl="0" indent="0" algn="r"/>
            <a:fld id="{9A0DB2DC-4C9A-4742-B13C-FB6460FD3503}" type="slidenum">
              <a:rPr lang="en-US" altLang="zh-CN" sz="1200" dirty="0">
                <a:solidFill>
                  <a:schemeClr val="tx2"/>
                </a:solidFill>
                <a:latin typeface="Trebuchet MS" panose="020B0603020202090204" pitchFamily="34" charset="0"/>
                <a:ea typeface="宋体" panose="02010600030101010101" pitchFamily="2" charset="-122"/>
              </a:rPr>
            </a:fld>
            <a:endParaRPr lang="en-US" altLang="zh-CN" sz="1200" dirty="0">
              <a:solidFill>
                <a:schemeClr val="tx2"/>
              </a:solidFill>
              <a:latin typeface="Trebuchet MS" panose="020B0603020202090204" pitchFamily="34" charset="0"/>
              <a:ea typeface="宋体" panose="02010600030101010101" pitchFamily="2" charset="-122"/>
            </a:endParaRPr>
          </a:p>
        </p:txBody>
      </p:sp>
      <p:sp>
        <p:nvSpPr>
          <p:cNvPr id="3" name="页脚占位符 2"/>
          <p:cNvSpPr>
            <a:spLocks noGrp="1"/>
          </p:cNvSpPr>
          <p:nvPr>
            <p:ph type="ftr" sz="quarter" idx="11"/>
          </p:nvPr>
        </p:nvSpPr>
        <p:spPr>
          <a:xfrm>
            <a:off x="4648200" y="6245225"/>
            <a:ext cx="2895600" cy="476250"/>
          </a:xfrm>
        </p:spPr>
        <p:txBody>
          <a:bodyPr vert="horz" wrap="square" lIns="91440" tIns="45720" rIns="91440" bIns="45720" numCol="1" anchor="t" anchorCtr="0" compatLnSpc="1"/>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latin typeface="+mj-lt"/>
              <a:ea typeface="宋体" panose="02010600030101010101" pitchFamily="2" charset="-122"/>
              <a:cs typeface="+mn-cs"/>
            </a:endParaRPr>
          </a:p>
        </p:txBody>
      </p:sp>
      <p:pic>
        <p:nvPicPr>
          <p:cNvPr id="23556" name="图片 18"/>
          <p:cNvPicPr>
            <a:picLocks noChangeAspect="1"/>
          </p:cNvPicPr>
          <p:nvPr/>
        </p:nvPicPr>
        <p:blipFill>
          <a:blip r:embed="rId3" cstate="print"/>
          <a:srcRect/>
          <a:stretch>
            <a:fillRect/>
          </a:stretch>
        </p:blipFill>
        <p:spPr bwMode="auto">
          <a:xfrm>
            <a:off x="-28575" y="0"/>
            <a:ext cx="2889250" cy="1273175"/>
          </a:xfrm>
          <a:prstGeom prst="rect">
            <a:avLst/>
          </a:prstGeom>
          <a:noFill/>
          <a:ln w="9525">
            <a:noFill/>
            <a:miter lim="800000"/>
            <a:headEnd/>
            <a:tailEnd/>
          </a:ln>
        </p:spPr>
      </p:pic>
      <p:grpSp>
        <p:nvGrpSpPr>
          <p:cNvPr id="23555" name="组合 19"/>
          <p:cNvGrpSpPr/>
          <p:nvPr/>
        </p:nvGrpSpPr>
        <p:grpSpPr bwMode="auto">
          <a:xfrm>
            <a:off x="2860675" y="263525"/>
            <a:ext cx="9331325" cy="493713"/>
            <a:chOff x="2785242" y="263202"/>
            <a:chExt cx="9331019" cy="493543"/>
          </a:xfrm>
        </p:grpSpPr>
        <p:cxnSp>
          <p:nvCxnSpPr>
            <p:cNvPr id="21" name="直接连接符 20"/>
            <p:cNvCxnSpPr/>
            <p:nvPr/>
          </p:nvCxnSpPr>
          <p:spPr>
            <a:xfrm flipH="1">
              <a:off x="2785242" y="756745"/>
              <a:ext cx="859761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3558" name="组合 21"/>
            <p:cNvGrpSpPr/>
            <p:nvPr/>
          </p:nvGrpSpPr>
          <p:grpSpPr bwMode="auto">
            <a:xfrm>
              <a:off x="5412439" y="263202"/>
              <a:ext cx="6703822" cy="488782"/>
              <a:chOff x="5412439" y="263202"/>
              <a:chExt cx="6703822" cy="488782"/>
            </a:xfrm>
          </p:grpSpPr>
          <p:sp>
            <p:nvSpPr>
              <p:cNvPr id="23559" name="标题 2"/>
              <p:cNvSpPr>
                <a:spLocks noChangeArrowheads="1"/>
              </p:cNvSpPr>
              <p:nvPr/>
            </p:nvSpPr>
            <p:spPr bwMode="auto">
              <a:xfrm>
                <a:off x="5412439" y="273993"/>
                <a:ext cx="6149773" cy="368173"/>
              </a:xfrm>
              <a:prstGeom prst="rect">
                <a:avLst/>
              </a:prstGeom>
              <a:noFill/>
              <a:ln w="9525">
                <a:noFill/>
                <a:miter lim="800000"/>
              </a:ln>
            </p:spPr>
            <p:txBody>
              <a:bodyPr/>
              <a:p>
                <a:pPr algn="r">
                  <a:lnSpc>
                    <a:spcPct val="90000"/>
                  </a:lnSpc>
                </a:pPr>
                <a:r>
                  <a:rPr lang="zh-CN" altLang="en-US" sz="2800">
                    <a:solidFill>
                      <a:srgbClr val="C00000"/>
                    </a:solidFill>
                    <a:latin typeface="微软雅黑" panose="020B0503020204020204" pitchFamily="34" charset="-122"/>
                    <a:ea typeface="微软雅黑" panose="020B0503020204020204" pitchFamily="34" charset="-122"/>
                    <a:sym typeface="+mn-lt"/>
                  </a:rPr>
                  <a:t>改革开放的发展历程</a:t>
                </a:r>
                <a:r>
                  <a:rPr lang="en-US" altLang="zh-CN" sz="2800">
                    <a:solidFill>
                      <a:srgbClr val="C00000"/>
                    </a:solidFill>
                    <a:latin typeface="微软雅黑" panose="020B0503020204020204" pitchFamily="34" charset="-122"/>
                    <a:ea typeface="微软雅黑" panose="020B0503020204020204" pitchFamily="34" charset="-122"/>
                    <a:sym typeface="+mn-lt"/>
                  </a:rPr>
                  <a:t>—</a:t>
                </a:r>
                <a:r>
                  <a:rPr lang="zh-CN" altLang="en-US" sz="2800">
                    <a:solidFill>
                      <a:srgbClr val="C00000"/>
                    </a:solidFill>
                    <a:latin typeface="微软雅黑" panose="020B0503020204020204" pitchFamily="34" charset="-122"/>
                    <a:ea typeface="宋体" panose="02010600030101010101" pitchFamily="2" charset="-122"/>
                    <a:sym typeface="+mn-lt"/>
                  </a:rPr>
                  <a:t>农村改革</a:t>
                </a:r>
                <a:endParaRPr lang="zh-CN" altLang="en-US" sz="2800">
                  <a:solidFill>
                    <a:srgbClr val="C00000"/>
                  </a:solidFill>
                  <a:latin typeface="微软雅黑" panose="020B0503020204020204" pitchFamily="34" charset="-122"/>
                  <a:ea typeface="宋体" panose="02010600030101010101" pitchFamily="2" charset="-122"/>
                  <a:sym typeface="+mn-lt"/>
                </a:endParaRPr>
              </a:p>
            </p:txBody>
          </p:sp>
          <p:pic>
            <p:nvPicPr>
              <p:cNvPr id="24" name="图片 23"/>
              <p:cNvPicPr>
                <a:picLocks noChangeAspect="1"/>
              </p:cNvPicPr>
              <p:nvPr/>
            </p:nvPicPr>
            <p:blipFill>
              <a:blip r:embed="rId4" cstate="print"/>
              <a:stretch>
                <a:fillRect/>
              </a:stretch>
            </p:blipFill>
            <p:spPr>
              <a:xfrm>
                <a:off x="11455883" y="263202"/>
                <a:ext cx="660378" cy="488782"/>
              </a:xfrm>
              <a:prstGeom prst="rect">
                <a:avLst/>
              </a:prstGeom>
              <a:effectLst>
                <a:outerShdw blurRad="50800" dist="38100" dir="5400000" algn="t" rotWithShape="0">
                  <a:prstClr val="black">
                    <a:alpha val="40000"/>
                  </a:prstClr>
                </a:outerShdw>
              </a:effectLst>
            </p:spPr>
          </p:pic>
        </p:grpSp>
      </p:gr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Rectangle 2"/>
          <p:cNvSpPr/>
          <p:nvPr/>
        </p:nvSpPr>
        <p:spPr>
          <a:xfrm>
            <a:off x="1524000" y="2538413"/>
            <a:ext cx="9144000" cy="368300"/>
          </a:xfrm>
          <a:prstGeom prst="rect">
            <a:avLst/>
          </a:prstGeom>
          <a:noFill/>
          <a:ln w="9525">
            <a:noFill/>
          </a:ln>
        </p:spPr>
        <p:txBody>
          <a:bodyPr anchor="t">
            <a:spAutoFit/>
          </a:bodyPr>
          <a:p>
            <a:endParaRPr lang="zh-CN" altLang="en-US" dirty="0">
              <a:latin typeface="Arial" panose="020B0604020202020204" pitchFamily="34" charset="0"/>
              <a:ea typeface="宋体" panose="02010600030101010101" pitchFamily="2" charset="-122"/>
            </a:endParaRPr>
          </a:p>
        </p:txBody>
      </p:sp>
      <p:grpSp>
        <p:nvGrpSpPr>
          <p:cNvPr id="14338" name="Group 3"/>
          <p:cNvGrpSpPr/>
          <p:nvPr/>
        </p:nvGrpSpPr>
        <p:grpSpPr>
          <a:xfrm>
            <a:off x="2627313" y="2538413"/>
            <a:ext cx="6937375" cy="1752600"/>
            <a:chOff x="0" y="0"/>
            <a:chExt cx="4370" cy="1104"/>
          </a:xfrm>
        </p:grpSpPr>
        <p:sp>
          <p:nvSpPr>
            <p:cNvPr id="14339" name="Rectangle 4"/>
            <p:cNvSpPr/>
            <p:nvPr/>
          </p:nvSpPr>
          <p:spPr>
            <a:xfrm>
              <a:off x="0" y="0"/>
              <a:ext cx="4370" cy="232"/>
            </a:xfrm>
            <a:prstGeom prst="rect">
              <a:avLst/>
            </a:prstGeom>
            <a:noFill/>
            <a:ln w="9525">
              <a:noFill/>
            </a:ln>
          </p:spPr>
          <p:txBody>
            <a:bodyPr anchor="t">
              <a:spAutoFit/>
            </a:bodyPr>
            <a:p>
              <a:endParaRPr lang="zh-CN" altLang="en-US" dirty="0">
                <a:latin typeface="Arial" panose="020B0604020202020204" pitchFamily="34" charset="0"/>
                <a:ea typeface="宋体" panose="02010600030101010101" pitchFamily="2" charset="-122"/>
              </a:endParaRPr>
            </a:p>
          </p:txBody>
        </p:sp>
        <p:sp>
          <p:nvSpPr>
            <p:cNvPr id="14340" name="Rectangle 5"/>
            <p:cNvSpPr/>
            <p:nvPr/>
          </p:nvSpPr>
          <p:spPr>
            <a:xfrm>
              <a:off x="0" y="0"/>
              <a:ext cx="4370" cy="1104"/>
            </a:xfrm>
            <a:prstGeom prst="rect">
              <a:avLst/>
            </a:prstGeom>
            <a:noFill/>
            <a:ln w="9525">
              <a:noFill/>
            </a:ln>
          </p:spPr>
          <p:txBody>
            <a:bodyPr anchor="t"/>
            <a:p>
              <a:pPr algn="ctr"/>
              <a:r>
                <a:rPr lang="en-US" altLang="zh-CN" sz="900" dirty="0">
                  <a:latin typeface="Arial" panose="020B0604020202020204" pitchFamily="34" charset="0"/>
                  <a:ea typeface="宋体" panose="02010600030101010101" pitchFamily="2" charset="-122"/>
                </a:rPr>
                <a:t>  </a:t>
              </a:r>
              <a:r>
                <a:rPr lang="en-US" altLang="zh-CN" sz="10900" dirty="0">
                  <a:latin typeface="Arial" panose="020B0604020202020204" pitchFamily="34" charset="0"/>
                  <a:ea typeface="宋体" panose="02010600030101010101" pitchFamily="2" charset="-122"/>
                </a:rPr>
                <a:t> </a:t>
              </a:r>
              <a:r>
                <a:rPr lang="en-US" altLang="zh-CN" sz="900" dirty="0">
                  <a:latin typeface="Arial" panose="020B0604020202020204" pitchFamily="34" charset="0"/>
                  <a:ea typeface="宋体" panose="02010600030101010101" pitchFamily="2" charset="-122"/>
                </a:rPr>
                <a:t>                                                                       </a:t>
              </a:r>
              <a:endParaRPr lang="en-US" altLang="zh-CN" sz="900" dirty="0">
                <a:latin typeface="Arial" panose="020B0604020202020204" pitchFamily="34" charset="0"/>
                <a:ea typeface="宋体" panose="02010600030101010101" pitchFamily="2" charset="-122"/>
              </a:endParaRPr>
            </a:p>
          </p:txBody>
        </p:sp>
      </p:grpSp>
      <p:sp>
        <p:nvSpPr>
          <p:cNvPr id="14341" name="Rectangle 7"/>
          <p:cNvSpPr/>
          <p:nvPr/>
        </p:nvSpPr>
        <p:spPr>
          <a:xfrm>
            <a:off x="2154238" y="4898390"/>
            <a:ext cx="8153400" cy="1198880"/>
          </a:xfrm>
          <a:prstGeom prst="rect">
            <a:avLst/>
          </a:prstGeom>
          <a:noFill/>
          <a:ln w="9525">
            <a:noFill/>
          </a:ln>
        </p:spPr>
        <p:txBody>
          <a:bodyPr anchor="t">
            <a:spAutoFit/>
          </a:bodyPr>
          <a:p>
            <a:r>
              <a:rPr lang="zh-CN" altLang="en-US" sz="3600" b="1" dirty="0">
                <a:latin typeface="Times New Roman" panose="02020603050405020304" pitchFamily="18" charset="0"/>
                <a:ea typeface="华文新魏" pitchFamily="2" charset="-122"/>
              </a:rPr>
              <a:t>安徽小岗村</a:t>
            </a:r>
            <a:r>
              <a:rPr lang="zh-CN" altLang="en-US" sz="3600" b="1" dirty="0">
                <a:solidFill>
                  <a:srgbClr val="FF0000"/>
                </a:solidFill>
                <a:latin typeface="Times New Roman" panose="02020603050405020304" pitchFamily="18" charset="0"/>
                <a:ea typeface="华文新魏" pitchFamily="2" charset="-122"/>
              </a:rPr>
              <a:t>包干到户</a:t>
            </a:r>
            <a:r>
              <a:rPr lang="zh-CN" altLang="en-US" sz="3600" b="1" dirty="0">
                <a:latin typeface="Times New Roman" panose="02020603050405020304" pitchFamily="18" charset="0"/>
                <a:ea typeface="华文新魏" pitchFamily="2" charset="-122"/>
              </a:rPr>
              <a:t>红手印原件，成为中国农民</a:t>
            </a:r>
            <a:r>
              <a:rPr lang="zh-CN" altLang="en-US" sz="3600" b="1" u="sng" dirty="0">
                <a:solidFill>
                  <a:srgbClr val="CC3300"/>
                </a:solidFill>
                <a:latin typeface="Times New Roman" panose="02020603050405020304" pitchFamily="18" charset="0"/>
                <a:ea typeface="华文新魏" pitchFamily="2" charset="-122"/>
              </a:rPr>
              <a:t>告别饥饿的宣言书</a:t>
            </a:r>
            <a:r>
              <a:rPr lang="zh-CN" altLang="en-US" sz="3600" b="1" dirty="0">
                <a:solidFill>
                  <a:srgbClr val="CC3300"/>
                </a:solidFill>
                <a:latin typeface="Times New Roman" panose="02020603050405020304" pitchFamily="18" charset="0"/>
                <a:ea typeface="华文新魏" pitchFamily="2" charset="-122"/>
              </a:rPr>
              <a:t>。</a:t>
            </a:r>
            <a:endParaRPr lang="zh-CN" altLang="en-US" sz="3600" b="1" dirty="0">
              <a:solidFill>
                <a:srgbClr val="006600"/>
              </a:solidFill>
              <a:latin typeface="Times New Roman" panose="02020603050405020304" pitchFamily="18" charset="0"/>
              <a:ea typeface="华文新魏" pitchFamily="2" charset="-122"/>
            </a:endParaRPr>
          </a:p>
        </p:txBody>
      </p:sp>
      <p:sp>
        <p:nvSpPr>
          <p:cNvPr id="14342" name="Text Box 9"/>
          <p:cNvSpPr txBox="1"/>
          <p:nvPr/>
        </p:nvSpPr>
        <p:spPr>
          <a:xfrm>
            <a:off x="1866265" y="1113790"/>
            <a:ext cx="8459788" cy="3784600"/>
          </a:xfrm>
          <a:prstGeom prst="rect">
            <a:avLst/>
          </a:prstGeom>
          <a:solidFill>
            <a:srgbClr val="E8E9E3"/>
          </a:solidFill>
          <a:ln w="9525" cap="flat" cmpd="sng">
            <a:solidFill>
              <a:schemeClr val="bg2"/>
            </a:solidFill>
            <a:prstDash val="solid"/>
            <a:miter/>
            <a:headEnd type="none" w="med" len="med"/>
            <a:tailEnd type="none" w="med" len="med"/>
          </a:ln>
          <a:effectLst>
            <a:outerShdw dist="107763" dir="2699999" algn="ctr" rotWithShape="0">
              <a:schemeClr val="tx1"/>
            </a:outerShdw>
          </a:effectLst>
        </p:spPr>
        <p:txBody>
          <a:bodyPr anchor="t">
            <a:spAutoFit/>
          </a:bodyPr>
          <a:p>
            <a:pPr defTabSz="914400"/>
            <a:r>
              <a:rPr lang="en-US" altLang="zh-CN" sz="4000" b="1">
                <a:latin typeface="宋体" panose="02010600030101010101" pitchFamily="2" charset="-122"/>
                <a:ea typeface="宋体" panose="02010600030101010101" pitchFamily="2" charset="-122"/>
              </a:rPr>
              <a:t>“</a:t>
            </a:r>
            <a:r>
              <a:rPr lang="zh-CN" altLang="en-US" sz="4000" b="1">
                <a:latin typeface="宋体" panose="02010600030101010101" pitchFamily="2" charset="-122"/>
                <a:ea typeface="宋体" panose="02010600030101010101" pitchFamily="2" charset="-122"/>
              </a:rPr>
              <a:t>我们分田到户，每户户主签字盖章。如此后能干，每户保证完成每户全年上交</a:t>
            </a:r>
            <a:r>
              <a:rPr lang="en-US" altLang="zh-CN" sz="4000" b="1">
                <a:latin typeface="宋体" panose="02010600030101010101" pitchFamily="2" charset="-122"/>
                <a:ea typeface="宋体" panose="02010600030101010101" pitchFamily="2" charset="-122"/>
              </a:rPr>
              <a:t>(</a:t>
            </a:r>
            <a:r>
              <a:rPr lang="zh-CN" altLang="en-US" sz="4000" b="1">
                <a:latin typeface="宋体" panose="02010600030101010101" pitchFamily="2" charset="-122"/>
                <a:ea typeface="宋体" panose="02010600030101010101" pitchFamily="2" charset="-122"/>
              </a:rPr>
              <a:t>缴</a:t>
            </a:r>
            <a:r>
              <a:rPr lang="en-US" altLang="zh-CN" sz="4000" b="1">
                <a:latin typeface="宋体" panose="02010600030101010101" pitchFamily="2" charset="-122"/>
                <a:ea typeface="宋体" panose="02010600030101010101" pitchFamily="2" charset="-122"/>
              </a:rPr>
              <a:t>)</a:t>
            </a:r>
            <a:r>
              <a:rPr lang="zh-CN" altLang="en-US" sz="4000" b="1">
                <a:latin typeface="宋体" panose="02010600030101010101" pitchFamily="2" charset="-122"/>
                <a:ea typeface="宋体" panose="02010600030101010101" pitchFamily="2" charset="-122"/>
              </a:rPr>
              <a:t>的公粮，不在</a:t>
            </a:r>
            <a:r>
              <a:rPr lang="en-US" altLang="zh-CN" sz="4000" b="1">
                <a:latin typeface="宋体" panose="02010600030101010101" pitchFamily="2" charset="-122"/>
                <a:ea typeface="宋体" panose="02010600030101010101" pitchFamily="2" charset="-122"/>
              </a:rPr>
              <a:t>(</a:t>
            </a:r>
            <a:r>
              <a:rPr lang="zh-CN" altLang="en-US" sz="4000" b="1">
                <a:latin typeface="宋体" panose="02010600030101010101" pitchFamily="2" charset="-122"/>
                <a:ea typeface="宋体" panose="02010600030101010101" pitchFamily="2" charset="-122"/>
              </a:rPr>
              <a:t>再</a:t>
            </a:r>
            <a:r>
              <a:rPr lang="en-US" altLang="zh-CN" sz="4000" b="1">
                <a:latin typeface="宋体" panose="02010600030101010101" pitchFamily="2" charset="-122"/>
                <a:ea typeface="宋体" panose="02010600030101010101" pitchFamily="2" charset="-122"/>
              </a:rPr>
              <a:t>)</a:t>
            </a:r>
            <a:r>
              <a:rPr lang="zh-CN" altLang="en-US" sz="4000" b="1">
                <a:latin typeface="宋体" panose="02010600030101010101" pitchFamily="2" charset="-122"/>
                <a:ea typeface="宋体" panose="02010600030101010101" pitchFamily="2" charset="-122"/>
              </a:rPr>
              <a:t>向国家伸手要钱要粮。如不成，我们干部作</a:t>
            </a:r>
            <a:r>
              <a:rPr lang="en-US" altLang="zh-CN" sz="4000" b="1">
                <a:latin typeface="宋体" panose="02010600030101010101" pitchFamily="2" charset="-122"/>
                <a:ea typeface="宋体" panose="02010600030101010101" pitchFamily="2" charset="-122"/>
              </a:rPr>
              <a:t>(</a:t>
            </a:r>
            <a:r>
              <a:rPr lang="zh-CN" altLang="en-US" sz="4000" b="1">
                <a:latin typeface="宋体" panose="02010600030101010101" pitchFamily="2" charset="-122"/>
                <a:ea typeface="宋体" panose="02010600030101010101" pitchFamily="2" charset="-122"/>
              </a:rPr>
              <a:t>坐</a:t>
            </a:r>
            <a:r>
              <a:rPr lang="en-US" altLang="zh-CN" sz="4000" b="1">
                <a:latin typeface="宋体" panose="02010600030101010101" pitchFamily="2" charset="-122"/>
                <a:ea typeface="宋体" panose="02010600030101010101" pitchFamily="2" charset="-122"/>
              </a:rPr>
              <a:t>)</a:t>
            </a:r>
            <a:r>
              <a:rPr lang="zh-CN" altLang="en-US" sz="4000" b="1">
                <a:latin typeface="宋体" panose="02010600030101010101" pitchFamily="2" charset="-122"/>
                <a:ea typeface="宋体" panose="02010600030101010101" pitchFamily="2" charset="-122"/>
              </a:rPr>
              <a:t>牢杀头也干</a:t>
            </a:r>
            <a:r>
              <a:rPr lang="en-US" altLang="zh-CN" sz="4000" b="1">
                <a:latin typeface="宋体" panose="02010600030101010101" pitchFamily="2" charset="-122"/>
                <a:ea typeface="宋体" panose="02010600030101010101" pitchFamily="2" charset="-122"/>
              </a:rPr>
              <a:t>(</a:t>
            </a:r>
            <a:r>
              <a:rPr lang="zh-CN" altLang="en-US" sz="4000" b="1">
                <a:latin typeface="宋体" panose="02010600030101010101" pitchFamily="2" charset="-122"/>
                <a:ea typeface="宋体" panose="02010600030101010101" pitchFamily="2" charset="-122"/>
              </a:rPr>
              <a:t>甘</a:t>
            </a:r>
            <a:r>
              <a:rPr lang="en-US" altLang="zh-CN" sz="4000" b="1">
                <a:latin typeface="宋体" panose="02010600030101010101" pitchFamily="2" charset="-122"/>
                <a:ea typeface="宋体" panose="02010600030101010101" pitchFamily="2" charset="-122"/>
              </a:rPr>
              <a:t>)</a:t>
            </a:r>
            <a:r>
              <a:rPr lang="zh-CN" altLang="en-US" sz="4000" b="1">
                <a:latin typeface="宋体" panose="02010600030101010101" pitchFamily="2" charset="-122"/>
                <a:ea typeface="宋体" panose="02010600030101010101" pitchFamily="2" charset="-122"/>
              </a:rPr>
              <a:t>心，大家社员也保证把我们的孩子养活到</a:t>
            </a:r>
            <a:r>
              <a:rPr lang="en-US" altLang="zh-CN" sz="4000" b="1">
                <a:latin typeface="宋体" panose="02010600030101010101" pitchFamily="2" charset="-122"/>
                <a:ea typeface="宋体" panose="02010600030101010101" pitchFamily="2" charset="-122"/>
              </a:rPr>
              <a:t>18</a:t>
            </a:r>
            <a:r>
              <a:rPr lang="zh-CN" altLang="en-US" sz="4000" b="1">
                <a:latin typeface="宋体" panose="02010600030101010101" pitchFamily="2" charset="-122"/>
                <a:ea typeface="宋体" panose="02010600030101010101" pitchFamily="2" charset="-122"/>
              </a:rPr>
              <a:t>岁。” </a:t>
            </a:r>
            <a:endParaRPr lang="zh-CN" altLang="en-US" sz="4000" b="1">
              <a:latin typeface="宋体" panose="02010600030101010101" pitchFamily="2" charset="-122"/>
              <a:ea typeface="宋体" panose="02010600030101010101" pitchFamily="2" charset="-122"/>
            </a:endParaRPr>
          </a:p>
        </p:txBody>
      </p:sp>
      <p:sp>
        <p:nvSpPr>
          <p:cNvPr id="14343" name="灯片编号占位符 1"/>
          <p:cNvSpPr>
            <a:spLocks noGrp="1"/>
          </p:cNvSpPr>
          <p:nvPr>
            <p:ph type="sldNum" sz="quarter" idx="12"/>
          </p:nvPr>
        </p:nvSpPr>
        <p:spPr>
          <a:xfrm>
            <a:off x="8077200" y="6245225"/>
            <a:ext cx="2133600" cy="476250"/>
          </a:xfrm>
        </p:spPr>
        <p:txBody>
          <a:bodyPr wrap="square" lIns="91440" tIns="45720" rIns="91440" bIns="45720" anchor="t"/>
          <a:lstStyle>
            <a:lvl1pPr marL="0" lvl="0" indent="0" algn="l" defTabSz="914400" rtl="0" eaLnBrk="1" fontAlgn="base" latinLnBrk="0" hangingPunct="1">
              <a:lnSpc>
                <a:spcPct val="100000"/>
              </a:lnSpc>
              <a:spcBef>
                <a:spcPct val="0"/>
              </a:spcBef>
              <a:spcAft>
                <a:spcPct val="0"/>
              </a:spcAft>
              <a:buFontTx/>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5pPr>
          </a:lstStyle>
          <a:p>
            <a:pPr lvl="0" indent="0" algn="r"/>
            <a:fld id="{9A0DB2DC-4C9A-4742-B13C-FB6460FD3503}" type="slidenum">
              <a:rPr lang="en-US" altLang="zh-CN" sz="1200" dirty="0">
                <a:solidFill>
                  <a:schemeClr val="tx2"/>
                </a:solidFill>
                <a:latin typeface="Trebuchet MS" panose="020B0603020202090204" pitchFamily="34" charset="0"/>
                <a:ea typeface="宋体" panose="02010600030101010101" pitchFamily="2" charset="-122"/>
              </a:rPr>
            </a:fld>
            <a:endParaRPr lang="en-US" altLang="zh-CN" sz="1200" dirty="0">
              <a:solidFill>
                <a:schemeClr val="tx2"/>
              </a:solidFill>
              <a:latin typeface="Trebuchet MS" panose="020B0603020202090204" pitchFamily="34" charset="0"/>
              <a:ea typeface="宋体" panose="02010600030101010101" pitchFamily="2" charset="-122"/>
            </a:endParaRPr>
          </a:p>
        </p:txBody>
      </p:sp>
      <p:sp>
        <p:nvSpPr>
          <p:cNvPr id="3" name="页脚占位符 2"/>
          <p:cNvSpPr>
            <a:spLocks noGrp="1"/>
          </p:cNvSpPr>
          <p:nvPr>
            <p:ph type="ftr" sz="quarter" idx="11"/>
          </p:nvPr>
        </p:nvSpPr>
        <p:spPr>
          <a:xfrm>
            <a:off x="4648200" y="6245225"/>
            <a:ext cx="2895600" cy="476250"/>
          </a:xfrm>
        </p:spPr>
        <p:txBody>
          <a:bodyPr vert="horz" wrap="square" lIns="91440" tIns="45720" rIns="91440" bIns="45720" numCol="1" anchor="t" anchorCtr="0" compatLnSpc="1"/>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latin typeface="+mj-lt"/>
              <a:ea typeface="宋体" panose="02010600030101010101" pitchFamily="2" charset="-122"/>
              <a:cs typeface="+mn-cs"/>
            </a:endParaRPr>
          </a:p>
        </p:txBody>
      </p:sp>
      <p:pic>
        <p:nvPicPr>
          <p:cNvPr id="23556" name="图片 18"/>
          <p:cNvPicPr>
            <a:picLocks noChangeAspect="1"/>
          </p:cNvPicPr>
          <p:nvPr/>
        </p:nvPicPr>
        <p:blipFill>
          <a:blip r:embed="rId1" cstate="print"/>
          <a:srcRect/>
          <a:stretch>
            <a:fillRect/>
          </a:stretch>
        </p:blipFill>
        <p:spPr bwMode="auto">
          <a:xfrm>
            <a:off x="-28575" y="0"/>
            <a:ext cx="2889250" cy="1273175"/>
          </a:xfrm>
          <a:prstGeom prst="rect">
            <a:avLst/>
          </a:prstGeom>
          <a:noFill/>
          <a:ln w="9525">
            <a:noFill/>
            <a:miter lim="800000"/>
            <a:headEnd/>
            <a:tailEnd/>
          </a:ln>
        </p:spPr>
      </p:pic>
      <p:grpSp>
        <p:nvGrpSpPr>
          <p:cNvPr id="23555" name="组合 19"/>
          <p:cNvGrpSpPr/>
          <p:nvPr/>
        </p:nvGrpSpPr>
        <p:grpSpPr bwMode="auto">
          <a:xfrm>
            <a:off x="2860675" y="263525"/>
            <a:ext cx="9331325" cy="493713"/>
            <a:chOff x="2785242" y="263202"/>
            <a:chExt cx="9331019" cy="493543"/>
          </a:xfrm>
        </p:grpSpPr>
        <p:cxnSp>
          <p:nvCxnSpPr>
            <p:cNvPr id="21" name="直接连接符 20"/>
            <p:cNvCxnSpPr/>
            <p:nvPr/>
          </p:nvCxnSpPr>
          <p:spPr>
            <a:xfrm flipH="1">
              <a:off x="2785242" y="756745"/>
              <a:ext cx="859761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3558" name="组合 21"/>
            <p:cNvGrpSpPr/>
            <p:nvPr/>
          </p:nvGrpSpPr>
          <p:grpSpPr bwMode="auto">
            <a:xfrm>
              <a:off x="5412439" y="263202"/>
              <a:ext cx="6703822" cy="488782"/>
              <a:chOff x="5412439" y="263202"/>
              <a:chExt cx="6703822" cy="488782"/>
            </a:xfrm>
          </p:grpSpPr>
          <p:sp>
            <p:nvSpPr>
              <p:cNvPr id="23559" name="标题 2"/>
              <p:cNvSpPr>
                <a:spLocks noChangeArrowheads="1"/>
              </p:cNvSpPr>
              <p:nvPr/>
            </p:nvSpPr>
            <p:spPr bwMode="auto">
              <a:xfrm>
                <a:off x="5412439" y="273993"/>
                <a:ext cx="6149773" cy="368173"/>
              </a:xfrm>
              <a:prstGeom prst="rect">
                <a:avLst/>
              </a:prstGeom>
              <a:noFill/>
              <a:ln w="9525">
                <a:noFill/>
                <a:miter lim="800000"/>
              </a:ln>
            </p:spPr>
            <p:txBody>
              <a:bodyPr/>
              <a:p>
                <a:pPr algn="r">
                  <a:lnSpc>
                    <a:spcPct val="90000"/>
                  </a:lnSpc>
                </a:pPr>
                <a:r>
                  <a:rPr lang="zh-CN" altLang="en-US" sz="2800">
                    <a:solidFill>
                      <a:srgbClr val="C00000"/>
                    </a:solidFill>
                    <a:latin typeface="微软雅黑" panose="020B0503020204020204" pitchFamily="34" charset="-122"/>
                    <a:ea typeface="微软雅黑" panose="020B0503020204020204" pitchFamily="34" charset="-122"/>
                    <a:sym typeface="+mn-lt"/>
                  </a:rPr>
                  <a:t>改革开放的发展历程</a:t>
                </a:r>
                <a:r>
                  <a:rPr lang="en-US" altLang="zh-CN" sz="2800">
                    <a:solidFill>
                      <a:srgbClr val="C00000"/>
                    </a:solidFill>
                    <a:latin typeface="微软雅黑" panose="020B0503020204020204" pitchFamily="34" charset="-122"/>
                    <a:ea typeface="微软雅黑" panose="020B0503020204020204" pitchFamily="34" charset="-122"/>
                    <a:sym typeface="+mn-lt"/>
                  </a:rPr>
                  <a:t>—</a:t>
                </a:r>
                <a:r>
                  <a:rPr lang="zh-CN" altLang="en-US" sz="2800">
                    <a:solidFill>
                      <a:srgbClr val="C00000"/>
                    </a:solidFill>
                    <a:latin typeface="微软雅黑" panose="020B0503020204020204" pitchFamily="34" charset="-122"/>
                    <a:ea typeface="宋体" panose="02010600030101010101" pitchFamily="2" charset="-122"/>
                    <a:sym typeface="+mn-lt"/>
                  </a:rPr>
                  <a:t>农村改革</a:t>
                </a:r>
                <a:endParaRPr lang="zh-CN" altLang="en-US" sz="2800">
                  <a:solidFill>
                    <a:srgbClr val="C00000"/>
                  </a:solidFill>
                  <a:latin typeface="微软雅黑" panose="020B0503020204020204" pitchFamily="34" charset="-122"/>
                  <a:ea typeface="宋体" panose="02010600030101010101" pitchFamily="2" charset="-122"/>
                  <a:sym typeface="+mn-lt"/>
                </a:endParaRPr>
              </a:p>
            </p:txBody>
          </p:sp>
          <p:pic>
            <p:nvPicPr>
              <p:cNvPr id="24" name="图片 23"/>
              <p:cNvPicPr>
                <a:picLocks noChangeAspect="1"/>
              </p:cNvPicPr>
              <p:nvPr/>
            </p:nvPicPr>
            <p:blipFill>
              <a:blip r:embed="rId2" cstate="print"/>
              <a:stretch>
                <a:fillRect/>
              </a:stretch>
            </p:blipFill>
            <p:spPr>
              <a:xfrm>
                <a:off x="11455883" y="263202"/>
                <a:ext cx="660378" cy="488782"/>
              </a:xfrm>
              <a:prstGeom prst="rect">
                <a:avLst/>
              </a:prstGeom>
              <a:effectLst>
                <a:outerShdw blurRad="50800" dist="38100" dir="5400000" algn="t" rotWithShape="0">
                  <a:prstClr val="black">
                    <a:alpha val="40000"/>
                  </a:prstClr>
                </a:outerShdw>
              </a:effectLst>
            </p:spPr>
          </p:pic>
        </p:grpSp>
      </p:grpSp>
    </p:spTree>
  </p:cSld>
  <p:clrMapOvr>
    <a:masterClrMapping/>
  </p:clrMapOvr>
  <p:transition spd="med">
    <p:blinds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3890" name="Rectangle 2"/>
          <p:cNvSpPr>
            <a:spLocks noChangeArrowheads="1"/>
          </p:cNvSpPr>
          <p:nvPr/>
        </p:nvSpPr>
        <p:spPr bwMode="auto">
          <a:xfrm>
            <a:off x="2063750" y="1250950"/>
            <a:ext cx="9027795" cy="2984500"/>
          </a:xfrm>
          <a:prstGeom prst="rect">
            <a:avLst/>
          </a:prstGeom>
          <a:noFill/>
          <a:ln w="9525">
            <a:noFill/>
            <a:miter lim="800000"/>
          </a:ln>
          <a:effectLst/>
        </p:spPr>
        <p:txBody>
          <a:bodyPr wrap="none" anchor="ctr">
            <a:spAutoFit/>
          </a:bodyPr>
          <a:lstStyle/>
          <a:p>
            <a:pPr marL="0" marR="0" lvl="0" indent="26670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smtClean="0">
                <a:ln>
                  <a:noFill/>
                </a:ln>
                <a:solidFill>
                  <a:srgbClr val="333300"/>
                </a:solidFill>
                <a:effectLst>
                  <a:outerShdw blurRad="38100" dist="38100" dir="2700000" algn="tl">
                    <a:srgbClr val="000000"/>
                  </a:outerShdw>
                </a:effectLst>
                <a:uLnTx/>
                <a:uFillTx/>
                <a:latin typeface="华文中宋" pitchFamily="2" charset="-122"/>
                <a:ea typeface="华文中宋" pitchFamily="2" charset="-122"/>
                <a:cs typeface="+mn-cs"/>
                <a:sym typeface="+mn-ea"/>
              </a:rPr>
              <a:t>    “上班八点钟来，九点钟走人，十点钟时，</a:t>
            </a:r>
            <a:endParaRPr kumimoji="0" lang="zh-CN" altLang="en-US" sz="3200" b="1" i="0" u="none" strike="noStrike" kern="1200" cap="none" spc="0" normalizeH="0" baseline="0" noProof="0" smtClean="0">
              <a:ln>
                <a:noFill/>
              </a:ln>
              <a:solidFill>
                <a:srgbClr val="333300"/>
              </a:solidFill>
              <a:effectLst>
                <a:outerShdw blurRad="38100" dist="38100" dir="2700000" algn="tl">
                  <a:srgbClr val="000000"/>
                </a:outerShdw>
              </a:effectLst>
              <a:uLnTx/>
              <a:uFillTx/>
              <a:latin typeface="华文中宋" pitchFamily="2" charset="-122"/>
              <a:ea typeface="华文中宋" pitchFamily="2" charset="-122"/>
              <a:cs typeface="+mn-cs"/>
              <a:sym typeface="+mn-ea"/>
            </a:endParaRPr>
          </a:p>
          <a:p>
            <a:pPr marL="0" marR="0" lvl="0" indent="26670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smtClean="0">
                <a:ln>
                  <a:noFill/>
                </a:ln>
                <a:solidFill>
                  <a:srgbClr val="333300"/>
                </a:solidFill>
                <a:effectLst>
                  <a:outerShdw blurRad="38100" dist="38100" dir="2700000" algn="tl">
                    <a:srgbClr val="000000"/>
                  </a:outerShdw>
                </a:effectLst>
                <a:uLnTx/>
                <a:uFillTx/>
                <a:latin typeface="华文中宋" pitchFamily="2" charset="-122"/>
                <a:ea typeface="华文中宋" pitchFamily="2" charset="-122"/>
                <a:cs typeface="+mn-cs"/>
                <a:sym typeface="+mn-ea"/>
              </a:rPr>
              <a:t>随便往厂区大院里扔一个手榴弹也炸不死</a:t>
            </a:r>
            <a:endParaRPr kumimoji="0" lang="zh-CN" altLang="en-US" sz="3200" b="1" i="0" u="none" strike="noStrike" kern="1200" cap="none" spc="0" normalizeH="0" baseline="0" noProof="0" smtClean="0">
              <a:ln>
                <a:noFill/>
              </a:ln>
              <a:solidFill>
                <a:srgbClr val="333300"/>
              </a:solidFill>
              <a:effectLst>
                <a:outerShdw blurRad="38100" dist="38100" dir="2700000" algn="tl">
                  <a:srgbClr val="000000"/>
                </a:outerShdw>
              </a:effectLst>
              <a:uLnTx/>
              <a:uFillTx/>
              <a:latin typeface="华文中宋" pitchFamily="2" charset="-122"/>
              <a:ea typeface="华文中宋" pitchFamily="2" charset="-122"/>
              <a:cs typeface="+mn-cs"/>
              <a:sym typeface="+mn-ea"/>
            </a:endParaRPr>
          </a:p>
          <a:p>
            <a:pPr marL="0" marR="0" lvl="0" indent="26670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smtClean="0">
                <a:ln>
                  <a:noFill/>
                </a:ln>
                <a:solidFill>
                  <a:srgbClr val="333300"/>
                </a:solidFill>
                <a:effectLst>
                  <a:outerShdw blurRad="38100" dist="38100" dir="2700000" algn="tl">
                    <a:srgbClr val="000000"/>
                  </a:outerShdw>
                </a:effectLst>
                <a:uLnTx/>
                <a:uFillTx/>
                <a:latin typeface="华文中宋" pitchFamily="2" charset="-122"/>
                <a:ea typeface="华文中宋" pitchFamily="2" charset="-122"/>
                <a:cs typeface="+mn-cs"/>
                <a:sym typeface="+mn-ea"/>
              </a:rPr>
              <a:t>人。” </a:t>
            </a:r>
            <a:endParaRPr kumimoji="0" lang="zh-CN" altLang="en-US" sz="3200" b="1" i="0" u="none" strike="noStrike" kern="1200" cap="none" spc="0" normalizeH="0" baseline="0" noProof="0" smtClean="0">
              <a:ln>
                <a:noFill/>
              </a:ln>
              <a:solidFill>
                <a:srgbClr val="333300"/>
              </a:solidFill>
              <a:effectLst>
                <a:outerShdw blurRad="38100" dist="38100" dir="2700000" algn="tl">
                  <a:srgbClr val="000000"/>
                </a:outerShdw>
              </a:effectLst>
              <a:uLnTx/>
              <a:uFillTx/>
              <a:latin typeface="华文中宋" pitchFamily="2" charset="-122"/>
              <a:ea typeface="华文中宋" pitchFamily="2" charset="-122"/>
              <a:cs typeface="+mn-cs"/>
              <a:sym typeface="+mn-ea"/>
            </a:endParaRPr>
          </a:p>
          <a:p>
            <a:pPr marL="0" marR="0" lvl="0" indent="266700" algn="l" defTabSz="914400" rtl="0" eaLnBrk="1" fontAlgn="base" latinLnBrk="0" hangingPunct="1">
              <a:lnSpc>
                <a:spcPct val="100000"/>
              </a:lnSpc>
              <a:spcBef>
                <a:spcPct val="0"/>
              </a:spcBef>
              <a:spcAft>
                <a:spcPct val="0"/>
              </a:spcAft>
              <a:buClrTx/>
              <a:buSzTx/>
              <a:buFontTx/>
              <a:buNone/>
              <a:defRPr/>
            </a:pPr>
            <a:endParaRPr kumimoji="0" lang="zh-CN" altLang="en-US" sz="3200" b="1" i="0" u="none" strike="noStrike" kern="1200" cap="none" spc="0" normalizeH="0" baseline="0" noProof="0" smtClean="0">
              <a:ln>
                <a:noFill/>
              </a:ln>
              <a:solidFill>
                <a:srgbClr val="333300"/>
              </a:solidFill>
              <a:effectLst>
                <a:outerShdw blurRad="38100" dist="38100" dir="2700000" algn="tl">
                  <a:srgbClr val="000000"/>
                </a:outerShdw>
              </a:effectLst>
              <a:uLnTx/>
              <a:uFillTx/>
              <a:latin typeface="华文中宋" pitchFamily="2" charset="-122"/>
              <a:ea typeface="华文中宋" pitchFamily="2" charset="-122"/>
              <a:cs typeface="+mn-cs"/>
              <a:sym typeface="+mn-ea"/>
            </a:endParaRPr>
          </a:p>
          <a:p>
            <a:pPr marL="0" marR="0" lvl="0" indent="26670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smtClean="0">
                <a:ln>
                  <a:noFill/>
                </a:ln>
                <a:solidFill>
                  <a:srgbClr val="333300"/>
                </a:solidFill>
                <a:effectLst>
                  <a:outerShdw blurRad="38100" dist="38100" dir="2700000" algn="tl">
                    <a:srgbClr val="000000"/>
                  </a:outerShdw>
                </a:effectLst>
                <a:uLnTx/>
                <a:uFillTx/>
                <a:latin typeface="华文中宋" pitchFamily="2" charset="-122"/>
                <a:ea typeface="华文中宋" pitchFamily="2" charset="-122"/>
                <a:cs typeface="+mn-cs"/>
                <a:sym typeface="+mn-ea"/>
              </a:rPr>
              <a:t>     这是</a:t>
            </a:r>
            <a:r>
              <a:rPr kumimoji="0" lang="en-US" altLang="zh-CN" sz="2800" b="1" i="0" u="none" strike="noStrike" kern="1200" cap="none" spc="0" normalizeH="0" baseline="0" noProof="0" smtClean="0">
                <a:ln>
                  <a:noFill/>
                </a:ln>
                <a:solidFill>
                  <a:srgbClr val="333300"/>
                </a:solidFill>
                <a:effectLst>
                  <a:outerShdw blurRad="38100" dist="38100" dir="2700000" algn="tl">
                    <a:srgbClr val="000000"/>
                  </a:outerShdw>
                </a:effectLst>
                <a:uLnTx/>
                <a:uFillTx/>
                <a:latin typeface="华文中宋" pitchFamily="2" charset="-122"/>
                <a:ea typeface="华文中宋" pitchFamily="2" charset="-122"/>
                <a:cs typeface="+mn-cs"/>
                <a:sym typeface="+mn-ea"/>
              </a:rPr>
              <a:t>20</a:t>
            </a:r>
            <a:r>
              <a:rPr kumimoji="0" lang="zh-CN" altLang="en-US" sz="2800" b="1" i="0" u="none" strike="noStrike" kern="1200" cap="none" spc="0" normalizeH="0" baseline="0" noProof="0" smtClean="0">
                <a:ln>
                  <a:noFill/>
                </a:ln>
                <a:solidFill>
                  <a:srgbClr val="333300"/>
                </a:solidFill>
                <a:effectLst>
                  <a:outerShdw blurRad="38100" dist="38100" dir="2700000" algn="tl">
                    <a:srgbClr val="000000"/>
                  </a:outerShdw>
                </a:effectLst>
                <a:uLnTx/>
                <a:uFillTx/>
                <a:latin typeface="华文中宋" pitchFamily="2" charset="-122"/>
                <a:ea typeface="华文中宋" pitchFamily="2" charset="-122"/>
                <a:cs typeface="+mn-cs"/>
                <a:sym typeface="+mn-ea"/>
              </a:rPr>
              <a:t>多年前一段描述青岛电冰箱厂的文字。</a:t>
            </a:r>
            <a:endParaRPr kumimoji="0" lang="zh-CN" altLang="en-US" sz="2800" b="1" i="0" u="none" strike="noStrike" kern="1200" cap="none" spc="0" normalizeH="0" baseline="0" noProof="0" smtClean="0">
              <a:ln>
                <a:noFill/>
              </a:ln>
              <a:solidFill>
                <a:srgbClr val="333300"/>
              </a:solidFill>
              <a:effectLst>
                <a:outerShdw blurRad="38100" dist="38100" dir="2700000" algn="tl">
                  <a:srgbClr val="000000"/>
                </a:outerShdw>
              </a:effectLst>
              <a:uLnTx/>
              <a:uFillTx/>
              <a:latin typeface="华文中宋" pitchFamily="2" charset="-122"/>
              <a:ea typeface="华文中宋" pitchFamily="2" charset="-122"/>
              <a:cs typeface="+mn-cs"/>
              <a:sym typeface="+mn-ea"/>
            </a:endParaRPr>
          </a:p>
          <a:p>
            <a:pPr marL="0" marR="0" lvl="0" indent="266700" algn="l" defTabSz="914400" rtl="0" eaLnBrk="1" fontAlgn="base" latinLnBrk="0" hangingPunct="1">
              <a:lnSpc>
                <a:spcPct val="100000"/>
              </a:lnSpc>
              <a:spcBef>
                <a:spcPct val="0"/>
              </a:spcBef>
              <a:spcAft>
                <a:spcPct val="0"/>
              </a:spcAft>
              <a:buClrTx/>
              <a:buSzTx/>
              <a:buFontTx/>
              <a:buNone/>
              <a:defRPr/>
            </a:pPr>
            <a:endParaRPr kumimoji="0" lang="zh-CN" altLang="en-US" sz="3200" b="1" i="0" u="none" strike="noStrike" kern="1200" cap="none" spc="0" normalizeH="0" baseline="0" noProof="0" smtClean="0">
              <a:ln>
                <a:noFill/>
              </a:ln>
              <a:solidFill>
                <a:srgbClr val="333300"/>
              </a:solidFill>
              <a:effectLst>
                <a:outerShdw blurRad="38100" dist="38100" dir="2700000" algn="tl">
                  <a:srgbClr val="000000"/>
                </a:outerShdw>
              </a:effectLst>
              <a:uLnTx/>
              <a:uFillTx/>
              <a:latin typeface="华文中宋" pitchFamily="2" charset="-122"/>
              <a:ea typeface="华文中宋" pitchFamily="2" charset="-122"/>
              <a:cs typeface="+mn-cs"/>
              <a:sym typeface="+mn-ea"/>
            </a:endParaRPr>
          </a:p>
        </p:txBody>
      </p:sp>
      <p:sp>
        <p:nvSpPr>
          <p:cNvPr id="23555" name="灯片编号占位符 1"/>
          <p:cNvSpPr>
            <a:spLocks noGrp="1"/>
          </p:cNvSpPr>
          <p:nvPr>
            <p:ph type="sldNum" sz="quarter" idx="12"/>
          </p:nvPr>
        </p:nvSpPr>
        <p:spPr>
          <a:xfrm>
            <a:off x="8077200" y="6245225"/>
            <a:ext cx="2133600" cy="476250"/>
          </a:xfrm>
        </p:spPr>
        <p:txBody>
          <a:bodyPr wrap="square" lIns="91440" tIns="45720" rIns="91440" bIns="45720" anchor="t"/>
          <a:lstStyle>
            <a:lvl1pPr marL="0" lvl="0" indent="0" algn="l" defTabSz="914400" rtl="0" eaLnBrk="1" fontAlgn="base" latinLnBrk="0" hangingPunct="1">
              <a:lnSpc>
                <a:spcPct val="100000"/>
              </a:lnSpc>
              <a:spcBef>
                <a:spcPct val="0"/>
              </a:spcBef>
              <a:spcAft>
                <a:spcPct val="0"/>
              </a:spcAft>
              <a:buFontTx/>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5pPr>
          </a:lstStyle>
          <a:p>
            <a:pPr lvl="0" indent="0" algn="r"/>
            <a:fld id="{9A0DB2DC-4C9A-4742-B13C-FB6460FD3503}" type="slidenum">
              <a:rPr lang="en-US" altLang="zh-CN" sz="1200" dirty="0">
                <a:solidFill>
                  <a:schemeClr val="tx2"/>
                </a:solidFill>
                <a:latin typeface="Trebuchet MS" panose="020B0603020202090204" pitchFamily="34" charset="0"/>
                <a:ea typeface="宋体" panose="02010600030101010101" pitchFamily="2" charset="-122"/>
              </a:rPr>
            </a:fld>
            <a:endParaRPr lang="en-US" altLang="zh-CN" sz="1200" dirty="0">
              <a:solidFill>
                <a:schemeClr val="tx2"/>
              </a:solidFill>
              <a:latin typeface="Trebuchet MS" panose="020B0603020202090204" pitchFamily="34" charset="0"/>
              <a:ea typeface="宋体" panose="02010600030101010101" pitchFamily="2" charset="-122"/>
            </a:endParaRPr>
          </a:p>
        </p:txBody>
      </p:sp>
      <p:sp>
        <p:nvSpPr>
          <p:cNvPr id="3" name="页脚占位符 2"/>
          <p:cNvSpPr>
            <a:spLocks noGrp="1"/>
          </p:cNvSpPr>
          <p:nvPr>
            <p:ph type="ftr" sz="quarter" idx="11"/>
          </p:nvPr>
        </p:nvSpPr>
        <p:spPr>
          <a:xfrm>
            <a:off x="4648200" y="6245225"/>
            <a:ext cx="2895600" cy="476250"/>
          </a:xfrm>
        </p:spPr>
        <p:txBody>
          <a:bodyPr vert="horz" wrap="square" lIns="91440" tIns="45720" rIns="91440" bIns="45720" numCol="1" anchor="t" anchorCtr="0" compatLnSpc="1"/>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latin typeface="+mj-lt"/>
              <a:ea typeface="宋体" panose="02010600030101010101" pitchFamily="2" charset="-122"/>
              <a:cs typeface="+mn-cs"/>
            </a:endParaRPr>
          </a:p>
        </p:txBody>
      </p:sp>
      <p:grpSp>
        <p:nvGrpSpPr>
          <p:cNvPr id="2" name="组合 19"/>
          <p:cNvGrpSpPr/>
          <p:nvPr/>
        </p:nvGrpSpPr>
        <p:grpSpPr bwMode="auto">
          <a:xfrm>
            <a:off x="2860675" y="263525"/>
            <a:ext cx="9331325" cy="493713"/>
            <a:chOff x="2785242" y="263202"/>
            <a:chExt cx="9331019" cy="493543"/>
          </a:xfrm>
        </p:grpSpPr>
        <p:cxnSp>
          <p:nvCxnSpPr>
            <p:cNvPr id="21" name="直接连接符 20"/>
            <p:cNvCxnSpPr/>
            <p:nvPr/>
          </p:nvCxnSpPr>
          <p:spPr>
            <a:xfrm flipH="1">
              <a:off x="2785242" y="756745"/>
              <a:ext cx="859761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3558" name="组合 21"/>
            <p:cNvGrpSpPr/>
            <p:nvPr/>
          </p:nvGrpSpPr>
          <p:grpSpPr bwMode="auto">
            <a:xfrm>
              <a:off x="5412439" y="263202"/>
              <a:ext cx="6703822" cy="488782"/>
              <a:chOff x="5412439" y="263202"/>
              <a:chExt cx="6703822" cy="488782"/>
            </a:xfrm>
          </p:grpSpPr>
          <p:sp>
            <p:nvSpPr>
              <p:cNvPr id="23559" name="标题 2"/>
              <p:cNvSpPr>
                <a:spLocks noChangeArrowheads="1"/>
              </p:cNvSpPr>
              <p:nvPr/>
            </p:nvSpPr>
            <p:spPr bwMode="auto">
              <a:xfrm>
                <a:off x="5412439" y="273993"/>
                <a:ext cx="6149773" cy="368173"/>
              </a:xfrm>
              <a:prstGeom prst="rect">
                <a:avLst/>
              </a:prstGeom>
              <a:noFill/>
              <a:ln w="9525">
                <a:noFill/>
                <a:miter lim="800000"/>
              </a:ln>
            </p:spPr>
            <p:txBody>
              <a:bodyPr/>
              <a:p>
                <a:pPr algn="r">
                  <a:lnSpc>
                    <a:spcPct val="90000"/>
                  </a:lnSpc>
                </a:pPr>
                <a:r>
                  <a:rPr lang="zh-CN" altLang="en-US" sz="2800">
                    <a:solidFill>
                      <a:srgbClr val="C00000"/>
                    </a:solidFill>
                    <a:latin typeface="微软雅黑" panose="020B0503020204020204" pitchFamily="34" charset="-122"/>
                    <a:ea typeface="微软雅黑" panose="020B0503020204020204" pitchFamily="34" charset="-122"/>
                    <a:sym typeface="+mn-lt"/>
                  </a:rPr>
                  <a:t>改革开放的发展历程</a:t>
                </a:r>
                <a:r>
                  <a:rPr lang="en-US" altLang="zh-CN" sz="2800">
                    <a:solidFill>
                      <a:srgbClr val="C00000"/>
                    </a:solidFill>
                    <a:latin typeface="微软雅黑" panose="020B0503020204020204" pitchFamily="34" charset="-122"/>
                    <a:ea typeface="微软雅黑" panose="020B0503020204020204" pitchFamily="34" charset="-122"/>
                    <a:sym typeface="+mn-lt"/>
                  </a:rPr>
                  <a:t>—</a:t>
                </a:r>
                <a:r>
                  <a:rPr lang="zh-CN" altLang="en-US" sz="2800">
                    <a:solidFill>
                      <a:srgbClr val="C00000"/>
                    </a:solidFill>
                    <a:latin typeface="微软雅黑" panose="020B0503020204020204" pitchFamily="34" charset="-122"/>
                    <a:ea typeface="宋体" panose="02010600030101010101" pitchFamily="2" charset="-122"/>
                    <a:sym typeface="+mn-lt"/>
                  </a:rPr>
                  <a:t>国有企业改革</a:t>
                </a:r>
                <a:endParaRPr lang="zh-CN" altLang="en-US" sz="2800">
                  <a:solidFill>
                    <a:srgbClr val="C00000"/>
                  </a:solidFill>
                  <a:latin typeface="微软雅黑" panose="020B0503020204020204" pitchFamily="34" charset="-122"/>
                  <a:ea typeface="宋体" panose="02010600030101010101" pitchFamily="2" charset="-122"/>
                  <a:sym typeface="+mn-lt"/>
                </a:endParaRPr>
              </a:p>
            </p:txBody>
          </p:sp>
          <p:pic>
            <p:nvPicPr>
              <p:cNvPr id="24" name="图片 23"/>
              <p:cNvPicPr>
                <a:picLocks noChangeAspect="1"/>
              </p:cNvPicPr>
              <p:nvPr/>
            </p:nvPicPr>
            <p:blipFill>
              <a:blip r:embed="rId1" cstate="print"/>
              <a:stretch>
                <a:fillRect/>
              </a:stretch>
            </p:blipFill>
            <p:spPr>
              <a:xfrm>
                <a:off x="11455883" y="263202"/>
                <a:ext cx="660378" cy="488782"/>
              </a:xfrm>
              <a:prstGeom prst="rect">
                <a:avLst/>
              </a:prstGeom>
              <a:effectLst>
                <a:outerShdw blurRad="50800" dist="38100" dir="5400000" algn="t" rotWithShape="0">
                  <a:prstClr val="black">
                    <a:alpha val="40000"/>
                  </a:prstClr>
                </a:outerShdw>
              </a:effectLst>
            </p:spPr>
          </p:pic>
        </p:grpSp>
      </p:grpSp>
      <p:pic>
        <p:nvPicPr>
          <p:cNvPr id="23556" name="图片 18"/>
          <p:cNvPicPr>
            <a:picLocks noChangeAspect="1"/>
          </p:cNvPicPr>
          <p:nvPr/>
        </p:nvPicPr>
        <p:blipFill>
          <a:blip r:embed="rId2" cstate="print"/>
          <a:srcRect/>
          <a:stretch>
            <a:fillRect/>
          </a:stretch>
        </p:blipFill>
        <p:spPr bwMode="auto">
          <a:xfrm>
            <a:off x="-28575" y="0"/>
            <a:ext cx="2889250" cy="1273175"/>
          </a:xfrm>
          <a:prstGeom prst="rect">
            <a:avLst/>
          </a:prstGeom>
          <a:noFill/>
          <a:ln w="9525">
            <a:noFill/>
            <a:miter lim="800000"/>
            <a:headEnd/>
            <a:tailEnd/>
          </a:ln>
        </p:spPr>
      </p:pic>
      <p:pic>
        <p:nvPicPr>
          <p:cNvPr id="17417" name="图片 14"/>
          <p:cNvPicPr>
            <a:picLocks noChangeAspect="1"/>
          </p:cNvPicPr>
          <p:nvPr/>
        </p:nvPicPr>
        <p:blipFill>
          <a:blip r:embed="rId3" cstate="print"/>
          <a:srcRect/>
          <a:stretch>
            <a:fillRect/>
          </a:stretch>
        </p:blipFill>
        <p:spPr bwMode="auto">
          <a:xfrm>
            <a:off x="0" y="4513263"/>
            <a:ext cx="6311900" cy="2344737"/>
          </a:xfrm>
          <a:prstGeom prst="rect">
            <a:avLst/>
          </a:prstGeom>
          <a:noFill/>
          <a:ln w="9525">
            <a:noFill/>
            <a:miter lim="800000"/>
            <a:headEnd/>
            <a:tailEnd/>
          </a:ln>
        </p:spPr>
      </p:pic>
      <p:pic>
        <p:nvPicPr>
          <p:cNvPr id="17418" name="图片 15"/>
          <p:cNvPicPr>
            <a:picLocks noChangeAspect="1"/>
          </p:cNvPicPr>
          <p:nvPr/>
        </p:nvPicPr>
        <p:blipFill>
          <a:blip r:embed="rId4" cstate="print"/>
          <a:srcRect/>
          <a:stretch>
            <a:fillRect/>
          </a:stretch>
        </p:blipFill>
        <p:spPr bwMode="auto">
          <a:xfrm>
            <a:off x="5595620" y="4513580"/>
            <a:ext cx="6595745" cy="2344420"/>
          </a:xfrm>
          <a:prstGeom prst="rect">
            <a:avLst/>
          </a:prstGeom>
          <a:noFill/>
          <a:ln w="9525">
            <a:noFill/>
            <a:miter lim="800000"/>
            <a:headEnd/>
            <a:tailEnd/>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Rectangle 3"/>
          <p:cNvSpPr>
            <a:spLocks noGrp="1"/>
          </p:cNvSpPr>
          <p:nvPr>
            <p:ph idx="1"/>
          </p:nvPr>
        </p:nvSpPr>
        <p:spPr/>
        <p:txBody>
          <a:bodyPr wrap="square" lIns="91440" tIns="45720" rIns="91440" bIns="45720" anchor="t"/>
          <a:p>
            <a:r>
              <a:rPr lang="zh-CN" altLang="en-US" sz="4000" b="1" dirty="0">
                <a:ea typeface="宋体" panose="02010600030101010101" pitchFamily="2" charset="-122"/>
              </a:rPr>
              <a:t>十一届三中全会后，国家逐步扩大企业自主权。从</a:t>
            </a:r>
            <a:r>
              <a:rPr lang="en-US" altLang="zh-CN" sz="4000" b="1" dirty="0">
                <a:ea typeface="宋体" panose="02010600030101010101" pitchFamily="2" charset="-122"/>
              </a:rPr>
              <a:t>1985</a:t>
            </a:r>
            <a:r>
              <a:rPr lang="zh-CN" altLang="en-US" sz="4000" b="1" dirty="0">
                <a:ea typeface="宋体" panose="02010600030101010101" pitchFamily="2" charset="-122"/>
              </a:rPr>
              <a:t>年起，城市经济体制改革全面展开，</a:t>
            </a:r>
            <a:r>
              <a:rPr lang="zh-CN" altLang="en-US" sz="4000" b="1" dirty="0">
                <a:solidFill>
                  <a:srgbClr val="FF0000"/>
                </a:solidFill>
                <a:ea typeface="宋体" panose="02010600030101010101" pitchFamily="2" charset="-122"/>
              </a:rPr>
              <a:t>重点是国有企业的改革。</a:t>
            </a:r>
            <a:endParaRPr lang="zh-CN" altLang="en-US" sz="4000" b="1" dirty="0">
              <a:solidFill>
                <a:srgbClr val="FF0000"/>
              </a:solidFill>
              <a:ea typeface="宋体" panose="02010600030101010101" pitchFamily="2" charset="-122"/>
            </a:endParaRPr>
          </a:p>
        </p:txBody>
      </p:sp>
      <p:sp>
        <p:nvSpPr>
          <p:cNvPr id="24578" name="灯片编号占位符 1"/>
          <p:cNvSpPr>
            <a:spLocks noGrp="1"/>
          </p:cNvSpPr>
          <p:nvPr>
            <p:ph type="sldNum" sz="quarter" idx="12"/>
          </p:nvPr>
        </p:nvSpPr>
        <p:spPr>
          <a:xfrm>
            <a:off x="8077200" y="6245225"/>
            <a:ext cx="2133600" cy="476250"/>
          </a:xfrm>
        </p:spPr>
        <p:txBody>
          <a:bodyPr wrap="square" lIns="91440" tIns="45720" rIns="91440" bIns="45720" anchor="t"/>
          <a:lstStyle>
            <a:lvl1pPr marL="0" lvl="0" indent="0" algn="l" defTabSz="914400" rtl="0" eaLnBrk="1" fontAlgn="base" latinLnBrk="0" hangingPunct="1">
              <a:lnSpc>
                <a:spcPct val="100000"/>
              </a:lnSpc>
              <a:spcBef>
                <a:spcPct val="0"/>
              </a:spcBef>
              <a:spcAft>
                <a:spcPct val="0"/>
              </a:spcAft>
              <a:buFontTx/>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5pPr>
          </a:lstStyle>
          <a:p>
            <a:pPr lvl="0" indent="0" algn="r"/>
            <a:fld id="{9A0DB2DC-4C9A-4742-B13C-FB6460FD3503}" type="slidenum">
              <a:rPr lang="en-US" altLang="zh-CN" sz="1200" dirty="0">
                <a:solidFill>
                  <a:schemeClr val="tx2"/>
                </a:solidFill>
                <a:latin typeface="Trebuchet MS" panose="020B0603020202090204" pitchFamily="34" charset="0"/>
                <a:ea typeface="宋体" panose="02010600030101010101" pitchFamily="2" charset="-122"/>
              </a:rPr>
            </a:fld>
            <a:endParaRPr lang="en-US" altLang="zh-CN" sz="1200" dirty="0">
              <a:solidFill>
                <a:schemeClr val="tx2"/>
              </a:solidFill>
              <a:latin typeface="Trebuchet MS" panose="020B0603020202090204" pitchFamily="34" charset="0"/>
              <a:ea typeface="宋体" panose="02010600030101010101" pitchFamily="2" charset="-122"/>
            </a:endParaRPr>
          </a:p>
        </p:txBody>
      </p:sp>
      <p:sp>
        <p:nvSpPr>
          <p:cNvPr id="3" name="页脚占位符 2"/>
          <p:cNvSpPr>
            <a:spLocks noGrp="1"/>
          </p:cNvSpPr>
          <p:nvPr>
            <p:ph type="ftr" sz="quarter" idx="11"/>
          </p:nvPr>
        </p:nvSpPr>
        <p:spPr>
          <a:xfrm>
            <a:off x="4648200" y="6245225"/>
            <a:ext cx="2895600" cy="476250"/>
          </a:xfrm>
        </p:spPr>
        <p:txBody>
          <a:bodyPr vert="horz" wrap="square" lIns="91440" tIns="45720" rIns="91440" bIns="45720" numCol="1" anchor="t" anchorCtr="0" compatLnSpc="1"/>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latin typeface="+mj-lt"/>
              <a:ea typeface="宋体" panose="02010600030101010101" pitchFamily="2" charset="-122"/>
              <a:cs typeface="+mn-cs"/>
            </a:endParaRPr>
          </a:p>
        </p:txBody>
      </p:sp>
      <p:grpSp>
        <p:nvGrpSpPr>
          <p:cNvPr id="2" name="组合 19"/>
          <p:cNvGrpSpPr/>
          <p:nvPr/>
        </p:nvGrpSpPr>
        <p:grpSpPr bwMode="auto">
          <a:xfrm>
            <a:off x="2860675" y="263525"/>
            <a:ext cx="9331325" cy="493713"/>
            <a:chOff x="2785242" y="263202"/>
            <a:chExt cx="9331019" cy="493543"/>
          </a:xfrm>
        </p:grpSpPr>
        <p:cxnSp>
          <p:nvCxnSpPr>
            <p:cNvPr id="21" name="直接连接符 20"/>
            <p:cNvCxnSpPr/>
            <p:nvPr/>
          </p:nvCxnSpPr>
          <p:spPr>
            <a:xfrm flipH="1">
              <a:off x="2785242" y="756745"/>
              <a:ext cx="859761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3558" name="组合 21"/>
            <p:cNvGrpSpPr/>
            <p:nvPr/>
          </p:nvGrpSpPr>
          <p:grpSpPr bwMode="auto">
            <a:xfrm>
              <a:off x="5412439" y="263202"/>
              <a:ext cx="6703822" cy="488782"/>
              <a:chOff x="5412439" y="263202"/>
              <a:chExt cx="6703822" cy="488782"/>
            </a:xfrm>
          </p:grpSpPr>
          <p:sp>
            <p:nvSpPr>
              <p:cNvPr id="23559" name="标题 2"/>
              <p:cNvSpPr>
                <a:spLocks noChangeArrowheads="1"/>
              </p:cNvSpPr>
              <p:nvPr/>
            </p:nvSpPr>
            <p:spPr bwMode="auto">
              <a:xfrm>
                <a:off x="5412439" y="273993"/>
                <a:ext cx="6149773" cy="368173"/>
              </a:xfrm>
              <a:prstGeom prst="rect">
                <a:avLst/>
              </a:prstGeom>
              <a:noFill/>
              <a:ln w="9525">
                <a:noFill/>
                <a:miter lim="800000"/>
              </a:ln>
            </p:spPr>
            <p:txBody>
              <a:bodyPr/>
              <a:p>
                <a:pPr algn="r">
                  <a:lnSpc>
                    <a:spcPct val="90000"/>
                  </a:lnSpc>
                </a:pPr>
                <a:r>
                  <a:rPr lang="zh-CN" altLang="en-US" sz="2800">
                    <a:solidFill>
                      <a:srgbClr val="C00000"/>
                    </a:solidFill>
                    <a:latin typeface="微软雅黑" panose="020B0503020204020204" pitchFamily="34" charset="-122"/>
                    <a:ea typeface="微软雅黑" panose="020B0503020204020204" pitchFamily="34" charset="-122"/>
                    <a:sym typeface="+mn-lt"/>
                  </a:rPr>
                  <a:t>改革开放的发展历程</a:t>
                </a:r>
                <a:r>
                  <a:rPr lang="en-US" altLang="zh-CN" sz="2800">
                    <a:solidFill>
                      <a:srgbClr val="C00000"/>
                    </a:solidFill>
                    <a:latin typeface="微软雅黑" panose="020B0503020204020204" pitchFamily="34" charset="-122"/>
                    <a:ea typeface="微软雅黑" panose="020B0503020204020204" pitchFamily="34" charset="-122"/>
                    <a:sym typeface="+mn-lt"/>
                  </a:rPr>
                  <a:t>—</a:t>
                </a:r>
                <a:r>
                  <a:rPr lang="zh-CN" altLang="en-US" sz="2800">
                    <a:solidFill>
                      <a:srgbClr val="C00000"/>
                    </a:solidFill>
                    <a:latin typeface="微软雅黑" panose="020B0503020204020204" pitchFamily="34" charset="-122"/>
                    <a:ea typeface="宋体" panose="02010600030101010101" pitchFamily="2" charset="-122"/>
                    <a:sym typeface="+mn-lt"/>
                  </a:rPr>
                  <a:t>国有企业改革</a:t>
                </a:r>
                <a:endParaRPr lang="zh-CN" altLang="en-US" sz="2800">
                  <a:solidFill>
                    <a:srgbClr val="C00000"/>
                  </a:solidFill>
                  <a:latin typeface="微软雅黑" panose="020B0503020204020204" pitchFamily="34" charset="-122"/>
                  <a:ea typeface="宋体" panose="02010600030101010101" pitchFamily="2" charset="-122"/>
                  <a:sym typeface="+mn-lt"/>
                </a:endParaRPr>
              </a:p>
            </p:txBody>
          </p:sp>
          <p:pic>
            <p:nvPicPr>
              <p:cNvPr id="24" name="图片 23"/>
              <p:cNvPicPr>
                <a:picLocks noChangeAspect="1"/>
              </p:cNvPicPr>
              <p:nvPr/>
            </p:nvPicPr>
            <p:blipFill>
              <a:blip r:embed="rId1" cstate="print"/>
              <a:stretch>
                <a:fillRect/>
              </a:stretch>
            </p:blipFill>
            <p:spPr>
              <a:xfrm>
                <a:off x="11455883" y="263202"/>
                <a:ext cx="660378" cy="488782"/>
              </a:xfrm>
              <a:prstGeom prst="rect">
                <a:avLst/>
              </a:prstGeom>
              <a:effectLst>
                <a:outerShdw blurRad="50800" dist="38100" dir="5400000" algn="t" rotWithShape="0">
                  <a:prstClr val="black">
                    <a:alpha val="40000"/>
                  </a:prstClr>
                </a:outerShdw>
              </a:effectLst>
            </p:spPr>
          </p:pic>
        </p:grpSp>
      </p:grpSp>
      <p:pic>
        <p:nvPicPr>
          <p:cNvPr id="23556" name="图片 18"/>
          <p:cNvPicPr>
            <a:picLocks noChangeAspect="1"/>
          </p:cNvPicPr>
          <p:nvPr/>
        </p:nvPicPr>
        <p:blipFill>
          <a:blip r:embed="rId2" cstate="print"/>
          <a:srcRect/>
          <a:stretch>
            <a:fillRect/>
          </a:stretch>
        </p:blipFill>
        <p:spPr bwMode="auto">
          <a:xfrm>
            <a:off x="-28575" y="0"/>
            <a:ext cx="2889250" cy="1273175"/>
          </a:xfrm>
          <a:prstGeom prst="rect">
            <a:avLst/>
          </a:prstGeom>
          <a:noFill/>
          <a:ln w="9525">
            <a:noFill/>
            <a:miter lim="800000"/>
            <a:headEnd/>
            <a:tailEnd/>
          </a:ln>
        </p:spPr>
      </p:pic>
      <p:pic>
        <p:nvPicPr>
          <p:cNvPr id="17417" name="图片 14"/>
          <p:cNvPicPr>
            <a:picLocks noChangeAspect="1"/>
          </p:cNvPicPr>
          <p:nvPr/>
        </p:nvPicPr>
        <p:blipFill>
          <a:blip r:embed="rId3" cstate="print"/>
          <a:srcRect/>
          <a:stretch>
            <a:fillRect/>
          </a:stretch>
        </p:blipFill>
        <p:spPr bwMode="auto">
          <a:xfrm>
            <a:off x="0" y="4513263"/>
            <a:ext cx="6311900" cy="2344737"/>
          </a:xfrm>
          <a:prstGeom prst="rect">
            <a:avLst/>
          </a:prstGeom>
          <a:noFill/>
          <a:ln w="9525">
            <a:noFill/>
            <a:miter lim="800000"/>
            <a:headEnd/>
            <a:tailEnd/>
          </a:ln>
        </p:spPr>
      </p:pic>
      <p:pic>
        <p:nvPicPr>
          <p:cNvPr id="17418" name="图片 15"/>
          <p:cNvPicPr>
            <a:picLocks noChangeAspect="1"/>
          </p:cNvPicPr>
          <p:nvPr/>
        </p:nvPicPr>
        <p:blipFill>
          <a:blip r:embed="rId4" cstate="print"/>
          <a:srcRect/>
          <a:stretch>
            <a:fillRect/>
          </a:stretch>
        </p:blipFill>
        <p:spPr bwMode="auto">
          <a:xfrm>
            <a:off x="5595620" y="4513580"/>
            <a:ext cx="6595745" cy="2344420"/>
          </a:xfrm>
          <a:prstGeom prst="rect">
            <a:avLst/>
          </a:prstGeom>
          <a:noFill/>
          <a:ln w="9525">
            <a:noFill/>
            <a:miter lim="800000"/>
            <a:headEnd/>
            <a:tailEnd/>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1362" name="Rectangle 2"/>
          <p:cNvSpPr>
            <a:spLocks noGrp="1"/>
          </p:cNvSpPr>
          <p:nvPr>
            <p:ph type="title"/>
          </p:nvPr>
        </p:nvSpPr>
        <p:spPr>
          <a:xfrm>
            <a:off x="2208213" y="687705"/>
            <a:ext cx="8291512" cy="1143000"/>
          </a:xfrm>
        </p:spPr>
        <p:txBody>
          <a:bodyPr wrap="square" lIns="91440" tIns="45720" rIns="91440" bIns="45720" anchor="ctr"/>
          <a:p>
            <a:r>
              <a:rPr lang="zh-CN" altLang="en-US" sz="3600" b="1" dirty="0">
                <a:solidFill>
                  <a:schemeClr val="tx1"/>
                </a:solidFill>
                <a:ea typeface="宋体" panose="02010600030101010101" pitchFamily="2" charset="-122"/>
              </a:rPr>
              <a:t>国有企业改革主要从哪三个方面进行</a:t>
            </a:r>
            <a:r>
              <a:rPr lang="en-US" altLang="zh-CN" sz="3600" b="1" dirty="0">
                <a:solidFill>
                  <a:schemeClr val="tx1"/>
                </a:solidFill>
                <a:ea typeface="宋体" panose="02010600030101010101" pitchFamily="2" charset="-122"/>
              </a:rPr>
              <a:t>?</a:t>
            </a:r>
            <a:br>
              <a:rPr lang="en-US" altLang="zh-CN" sz="3600" b="1" dirty="0">
                <a:solidFill>
                  <a:schemeClr val="tx1"/>
                </a:solidFill>
                <a:ea typeface="宋体" panose="02010600030101010101" pitchFamily="2" charset="-122"/>
              </a:rPr>
            </a:br>
            <a:endParaRPr lang="zh-CN" altLang="en-US" sz="3600" b="1" dirty="0">
              <a:solidFill>
                <a:schemeClr val="tx1"/>
              </a:solidFill>
              <a:ea typeface="宋体" panose="02010600030101010101" pitchFamily="2" charset="-122"/>
            </a:endParaRPr>
          </a:p>
        </p:txBody>
      </p:sp>
      <p:sp>
        <p:nvSpPr>
          <p:cNvPr id="271363" name="Rectangle 3"/>
          <p:cNvSpPr>
            <a:spLocks noGrp="1"/>
          </p:cNvSpPr>
          <p:nvPr>
            <p:ph idx="1"/>
          </p:nvPr>
        </p:nvSpPr>
        <p:spPr>
          <a:xfrm>
            <a:off x="2424113" y="1412875"/>
            <a:ext cx="7859712" cy="5145088"/>
          </a:xfrm>
        </p:spPr>
        <p:txBody>
          <a:bodyPr wrap="square" lIns="91440" tIns="45720" rIns="91440" bIns="45720" anchor="t"/>
          <a:p>
            <a:pPr>
              <a:lnSpc>
                <a:spcPct val="90000"/>
              </a:lnSpc>
            </a:pPr>
            <a:r>
              <a:rPr lang="zh-CN" altLang="en-US" b="1" dirty="0">
                <a:solidFill>
                  <a:srgbClr val="FF0000"/>
                </a:solidFill>
                <a:ea typeface="宋体" panose="02010600030101010101" pitchFamily="2" charset="-122"/>
              </a:rPr>
              <a:t>所有制方面：</a:t>
            </a:r>
            <a:endParaRPr lang="zh-CN" altLang="en-US" b="1" dirty="0">
              <a:solidFill>
                <a:srgbClr val="FF0000"/>
              </a:solidFill>
              <a:ea typeface="宋体" panose="02010600030101010101" pitchFamily="2" charset="-122"/>
            </a:endParaRPr>
          </a:p>
          <a:p>
            <a:pPr>
              <a:lnSpc>
                <a:spcPct val="90000"/>
              </a:lnSpc>
            </a:pPr>
            <a:r>
              <a:rPr lang="zh-CN" altLang="en-US" sz="2800" b="1" dirty="0">
                <a:solidFill>
                  <a:schemeClr val="tx1"/>
                </a:solidFill>
                <a:ea typeface="宋体" panose="02010600030101010101" pitchFamily="2" charset="-122"/>
              </a:rPr>
              <a:t>单一公有制        公有制为主的多种所有制</a:t>
            </a:r>
            <a:endParaRPr lang="zh-CN" altLang="en-US" sz="2800" b="1" dirty="0">
              <a:solidFill>
                <a:schemeClr val="tx1"/>
              </a:solidFill>
              <a:ea typeface="宋体" panose="02010600030101010101" pitchFamily="2" charset="-122"/>
            </a:endParaRPr>
          </a:p>
          <a:p>
            <a:pPr>
              <a:lnSpc>
                <a:spcPct val="90000"/>
              </a:lnSpc>
            </a:pPr>
            <a:r>
              <a:rPr lang="zh-CN" altLang="en-US" b="1" dirty="0">
                <a:solidFill>
                  <a:srgbClr val="FF0000"/>
                </a:solidFill>
                <a:ea typeface="宋体" panose="02010600030101010101" pitchFamily="2" charset="-122"/>
              </a:rPr>
              <a:t>管理制方面：</a:t>
            </a:r>
            <a:endParaRPr lang="zh-CN" altLang="en-US" b="1" dirty="0">
              <a:solidFill>
                <a:srgbClr val="FF0000"/>
              </a:solidFill>
              <a:ea typeface="宋体" panose="02010600030101010101" pitchFamily="2" charset="-122"/>
            </a:endParaRPr>
          </a:p>
          <a:p>
            <a:pPr>
              <a:lnSpc>
                <a:spcPct val="90000"/>
              </a:lnSpc>
            </a:pPr>
            <a:r>
              <a:rPr lang="zh-CN" altLang="en-US" sz="2800" b="1" dirty="0">
                <a:solidFill>
                  <a:schemeClr val="tx1"/>
                </a:solidFill>
                <a:ea typeface="宋体" panose="02010600030101010101" pitchFamily="2" charset="-122"/>
              </a:rPr>
              <a:t>政企不分</a:t>
            </a:r>
            <a:r>
              <a:rPr lang="zh-CN" altLang="en-US" b="1" dirty="0">
                <a:solidFill>
                  <a:schemeClr val="tx1"/>
                </a:solidFill>
                <a:ea typeface="宋体" panose="02010600030101010101" pitchFamily="2" charset="-122"/>
              </a:rPr>
              <a:t>          </a:t>
            </a:r>
            <a:r>
              <a:rPr lang="zh-CN" altLang="en-US" sz="2800" b="1" dirty="0">
                <a:solidFill>
                  <a:schemeClr val="tx1"/>
                </a:solidFill>
                <a:ea typeface="宋体" panose="02010600030101010101" pitchFamily="2" charset="-122"/>
              </a:rPr>
              <a:t>政企分开，经营责任制</a:t>
            </a:r>
            <a:endParaRPr lang="zh-CN" altLang="en-US" sz="2800" b="1" dirty="0">
              <a:solidFill>
                <a:schemeClr val="tx1"/>
              </a:solidFill>
              <a:ea typeface="宋体" panose="02010600030101010101" pitchFamily="2" charset="-122"/>
            </a:endParaRPr>
          </a:p>
          <a:p>
            <a:pPr>
              <a:lnSpc>
                <a:spcPct val="90000"/>
              </a:lnSpc>
            </a:pPr>
            <a:r>
              <a:rPr lang="zh-CN" altLang="en-US" b="1" dirty="0">
                <a:solidFill>
                  <a:srgbClr val="FF0000"/>
                </a:solidFill>
                <a:ea typeface="宋体" panose="02010600030101010101" pitchFamily="2" charset="-122"/>
              </a:rPr>
              <a:t>分配制方面：</a:t>
            </a:r>
            <a:endParaRPr lang="zh-CN" altLang="en-US" b="1" dirty="0">
              <a:solidFill>
                <a:srgbClr val="FF0000"/>
              </a:solidFill>
              <a:ea typeface="宋体" panose="02010600030101010101" pitchFamily="2" charset="-122"/>
            </a:endParaRPr>
          </a:p>
          <a:p>
            <a:pPr>
              <a:lnSpc>
                <a:spcPct val="90000"/>
              </a:lnSpc>
            </a:pPr>
            <a:r>
              <a:rPr lang="zh-CN" altLang="en-US" sz="2800" b="1" dirty="0">
                <a:solidFill>
                  <a:schemeClr val="tx1"/>
                </a:solidFill>
                <a:ea typeface="宋体" panose="02010600030101010101" pitchFamily="2" charset="-122"/>
              </a:rPr>
              <a:t>大锅饭               按劳分配为主的多种分配方式</a:t>
            </a:r>
            <a:endParaRPr lang="zh-CN" altLang="en-US" sz="2800" b="1" dirty="0">
              <a:solidFill>
                <a:schemeClr val="tx1"/>
              </a:solidFill>
              <a:ea typeface="宋体" panose="02010600030101010101" pitchFamily="2" charset="-122"/>
            </a:endParaRPr>
          </a:p>
          <a:p>
            <a:pPr>
              <a:lnSpc>
                <a:spcPct val="90000"/>
              </a:lnSpc>
            </a:pPr>
            <a:endParaRPr lang="zh-CN" altLang="en-US" sz="2800" b="1" dirty="0">
              <a:solidFill>
                <a:schemeClr val="tx1"/>
              </a:solidFill>
              <a:ea typeface="宋体" panose="02010600030101010101" pitchFamily="2" charset="-122"/>
            </a:endParaRPr>
          </a:p>
          <a:p>
            <a:pPr>
              <a:lnSpc>
                <a:spcPct val="90000"/>
              </a:lnSpc>
            </a:pPr>
            <a:r>
              <a:rPr lang="zh-CN" altLang="en-US" sz="2800" b="1" dirty="0">
                <a:solidFill>
                  <a:srgbClr val="00B0F0"/>
                </a:solidFill>
                <a:ea typeface="宋体" panose="02010600030101010101" pitchFamily="2" charset="-122"/>
              </a:rPr>
              <a:t>十四大以后（</a:t>
            </a:r>
            <a:r>
              <a:rPr lang="en-US" altLang="zh-CN" sz="2800" b="1" dirty="0">
                <a:solidFill>
                  <a:srgbClr val="00B0F0"/>
                </a:solidFill>
                <a:ea typeface="宋体" panose="02010600030101010101" pitchFamily="2" charset="-122"/>
              </a:rPr>
              <a:t>1992</a:t>
            </a:r>
            <a:r>
              <a:rPr lang="zh-CN" altLang="en-US" sz="2800" b="1" dirty="0">
                <a:solidFill>
                  <a:srgbClr val="00B0F0"/>
                </a:solidFill>
                <a:ea typeface="宋体" panose="02010600030101010101" pitchFamily="2" charset="-122"/>
              </a:rPr>
              <a:t>年）</a:t>
            </a:r>
            <a:r>
              <a:rPr lang="zh-CN" altLang="en-US" sz="2800" b="1" dirty="0">
                <a:solidFill>
                  <a:schemeClr val="tx1"/>
                </a:solidFill>
                <a:ea typeface="宋体" panose="02010600030101010101" pitchFamily="2" charset="-122"/>
              </a:rPr>
              <a:t>：</a:t>
            </a:r>
            <a:endParaRPr lang="zh-CN" altLang="en-US" sz="2800" b="1" dirty="0">
              <a:solidFill>
                <a:schemeClr val="tx1"/>
              </a:solidFill>
              <a:ea typeface="宋体" panose="02010600030101010101" pitchFamily="2" charset="-122"/>
            </a:endParaRPr>
          </a:p>
          <a:p>
            <a:pPr>
              <a:lnSpc>
                <a:spcPct val="90000"/>
              </a:lnSpc>
            </a:pPr>
            <a:r>
              <a:rPr lang="zh-CN" altLang="en-US" sz="2800" b="1" dirty="0">
                <a:solidFill>
                  <a:schemeClr val="tx1"/>
                </a:solidFill>
                <a:ea typeface="宋体" panose="02010600030101010101" pitchFamily="2" charset="-122"/>
              </a:rPr>
              <a:t>深化国有企业改革措施：公司制、股份制、改组、联合等。</a:t>
            </a:r>
            <a:endParaRPr lang="zh-CN" altLang="en-US" sz="2800" b="1" dirty="0">
              <a:solidFill>
                <a:schemeClr val="tx1"/>
              </a:solidFill>
              <a:ea typeface="宋体" panose="02010600030101010101" pitchFamily="2" charset="-122"/>
            </a:endParaRPr>
          </a:p>
        </p:txBody>
      </p:sp>
      <p:sp>
        <p:nvSpPr>
          <p:cNvPr id="271368" name="Line 8"/>
          <p:cNvSpPr/>
          <p:nvPr/>
        </p:nvSpPr>
        <p:spPr>
          <a:xfrm>
            <a:off x="4727575" y="2133600"/>
            <a:ext cx="719138" cy="0"/>
          </a:xfrm>
          <a:prstGeom prst="line">
            <a:avLst/>
          </a:prstGeom>
          <a:ln w="9525" cap="flat" cmpd="sng">
            <a:solidFill>
              <a:schemeClr val="tx1"/>
            </a:solidFill>
            <a:prstDash val="solid"/>
            <a:round/>
            <a:headEnd type="none" w="med" len="med"/>
            <a:tailEnd type="triangle" w="med" len="med"/>
          </a:ln>
        </p:spPr>
      </p:sp>
      <p:sp>
        <p:nvSpPr>
          <p:cNvPr id="271369" name="Line 9"/>
          <p:cNvSpPr/>
          <p:nvPr/>
        </p:nvSpPr>
        <p:spPr>
          <a:xfrm>
            <a:off x="4295775" y="3213100"/>
            <a:ext cx="936625" cy="0"/>
          </a:xfrm>
          <a:prstGeom prst="line">
            <a:avLst/>
          </a:prstGeom>
          <a:ln w="9525" cap="flat" cmpd="sng">
            <a:solidFill>
              <a:schemeClr val="tx1"/>
            </a:solidFill>
            <a:prstDash val="solid"/>
            <a:round/>
            <a:headEnd type="none" w="med" len="med"/>
            <a:tailEnd type="triangle" w="med" len="med"/>
          </a:ln>
        </p:spPr>
      </p:sp>
      <p:sp>
        <p:nvSpPr>
          <p:cNvPr id="271370" name="Line 10"/>
          <p:cNvSpPr/>
          <p:nvPr/>
        </p:nvSpPr>
        <p:spPr>
          <a:xfrm>
            <a:off x="4008438" y="4292600"/>
            <a:ext cx="1296987" cy="0"/>
          </a:xfrm>
          <a:prstGeom prst="line">
            <a:avLst/>
          </a:prstGeom>
          <a:ln w="9525" cap="flat" cmpd="sng">
            <a:solidFill>
              <a:schemeClr val="tx1"/>
            </a:solidFill>
            <a:prstDash val="solid"/>
            <a:round/>
            <a:headEnd type="none" w="med" len="med"/>
            <a:tailEnd type="triangle" w="med" len="med"/>
          </a:ln>
        </p:spPr>
      </p:sp>
      <p:sp>
        <p:nvSpPr>
          <p:cNvPr id="25606" name="灯片编号占位符 1"/>
          <p:cNvSpPr>
            <a:spLocks noGrp="1"/>
          </p:cNvSpPr>
          <p:nvPr>
            <p:ph type="sldNum" sz="quarter" idx="12"/>
          </p:nvPr>
        </p:nvSpPr>
        <p:spPr>
          <a:xfrm>
            <a:off x="8077200" y="6245225"/>
            <a:ext cx="2133600" cy="476250"/>
          </a:xfrm>
        </p:spPr>
        <p:txBody>
          <a:bodyPr wrap="square" lIns="91440" tIns="45720" rIns="91440" bIns="45720" anchor="t"/>
          <a:lstStyle>
            <a:lvl1pPr marL="0" lvl="0" indent="0" algn="l" defTabSz="914400" rtl="0" eaLnBrk="1" fontAlgn="base" latinLnBrk="0" hangingPunct="1">
              <a:lnSpc>
                <a:spcPct val="100000"/>
              </a:lnSpc>
              <a:spcBef>
                <a:spcPct val="0"/>
              </a:spcBef>
              <a:spcAft>
                <a:spcPct val="0"/>
              </a:spcAft>
              <a:buFontTx/>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5pPr>
          </a:lstStyle>
          <a:p>
            <a:pPr lvl="0" indent="0" algn="r"/>
            <a:fld id="{9A0DB2DC-4C9A-4742-B13C-FB6460FD3503}" type="slidenum">
              <a:rPr lang="en-US" altLang="zh-CN" sz="1200" dirty="0">
                <a:solidFill>
                  <a:schemeClr val="tx2"/>
                </a:solidFill>
                <a:latin typeface="Trebuchet MS" panose="020B0603020202090204" pitchFamily="34" charset="0"/>
                <a:ea typeface="宋体" panose="02010600030101010101" pitchFamily="2" charset="-122"/>
              </a:rPr>
            </a:fld>
            <a:endParaRPr lang="en-US" altLang="zh-CN" sz="1200" dirty="0">
              <a:solidFill>
                <a:schemeClr val="tx2"/>
              </a:solidFill>
              <a:latin typeface="Trebuchet MS" panose="020B0603020202090204" pitchFamily="34" charset="0"/>
              <a:ea typeface="宋体" panose="02010600030101010101" pitchFamily="2" charset="-122"/>
            </a:endParaRPr>
          </a:p>
        </p:txBody>
      </p:sp>
      <p:sp>
        <p:nvSpPr>
          <p:cNvPr id="3" name="页脚占位符 2"/>
          <p:cNvSpPr>
            <a:spLocks noGrp="1"/>
          </p:cNvSpPr>
          <p:nvPr>
            <p:ph type="ftr" sz="quarter" idx="11"/>
          </p:nvPr>
        </p:nvSpPr>
        <p:spPr>
          <a:xfrm>
            <a:off x="4648200" y="6245225"/>
            <a:ext cx="2895600" cy="476250"/>
          </a:xfrm>
        </p:spPr>
        <p:txBody>
          <a:bodyPr vert="horz" wrap="square" lIns="91440" tIns="45720" rIns="91440" bIns="45720" numCol="1" anchor="t" anchorCtr="0" compatLnSpc="1"/>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latin typeface="+mj-lt"/>
              <a:ea typeface="宋体" panose="02010600030101010101" pitchFamily="2" charset="-122"/>
              <a:cs typeface="+mn-cs"/>
            </a:endParaRPr>
          </a:p>
        </p:txBody>
      </p:sp>
      <p:grpSp>
        <p:nvGrpSpPr>
          <p:cNvPr id="2" name="组合 19"/>
          <p:cNvGrpSpPr/>
          <p:nvPr/>
        </p:nvGrpSpPr>
        <p:grpSpPr bwMode="auto">
          <a:xfrm>
            <a:off x="2860675" y="263525"/>
            <a:ext cx="9331325" cy="493713"/>
            <a:chOff x="2785242" y="263202"/>
            <a:chExt cx="9331019" cy="493543"/>
          </a:xfrm>
        </p:grpSpPr>
        <p:cxnSp>
          <p:nvCxnSpPr>
            <p:cNvPr id="21" name="直接连接符 20"/>
            <p:cNvCxnSpPr/>
            <p:nvPr/>
          </p:nvCxnSpPr>
          <p:spPr>
            <a:xfrm flipH="1">
              <a:off x="2785242" y="756745"/>
              <a:ext cx="859761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3558" name="组合 21"/>
            <p:cNvGrpSpPr/>
            <p:nvPr/>
          </p:nvGrpSpPr>
          <p:grpSpPr bwMode="auto">
            <a:xfrm>
              <a:off x="5412439" y="263202"/>
              <a:ext cx="6703822" cy="488782"/>
              <a:chOff x="5412439" y="263202"/>
              <a:chExt cx="6703822" cy="488782"/>
            </a:xfrm>
          </p:grpSpPr>
          <p:sp>
            <p:nvSpPr>
              <p:cNvPr id="23559" name="标题 2"/>
              <p:cNvSpPr>
                <a:spLocks noChangeArrowheads="1"/>
              </p:cNvSpPr>
              <p:nvPr/>
            </p:nvSpPr>
            <p:spPr bwMode="auto">
              <a:xfrm>
                <a:off x="5412439" y="273993"/>
                <a:ext cx="6149773" cy="368173"/>
              </a:xfrm>
              <a:prstGeom prst="rect">
                <a:avLst/>
              </a:prstGeom>
              <a:noFill/>
              <a:ln w="9525">
                <a:noFill/>
                <a:miter lim="800000"/>
              </a:ln>
            </p:spPr>
            <p:txBody>
              <a:bodyPr/>
              <a:p>
                <a:pPr algn="r">
                  <a:lnSpc>
                    <a:spcPct val="90000"/>
                  </a:lnSpc>
                </a:pPr>
                <a:r>
                  <a:rPr lang="zh-CN" altLang="en-US" sz="2800">
                    <a:solidFill>
                      <a:srgbClr val="C00000"/>
                    </a:solidFill>
                    <a:latin typeface="微软雅黑" panose="020B0503020204020204" pitchFamily="34" charset="-122"/>
                    <a:ea typeface="微软雅黑" panose="020B0503020204020204" pitchFamily="34" charset="-122"/>
                    <a:sym typeface="+mn-lt"/>
                  </a:rPr>
                  <a:t>改革开放的发展历程</a:t>
                </a:r>
                <a:r>
                  <a:rPr lang="en-US" altLang="zh-CN" sz="2800">
                    <a:solidFill>
                      <a:srgbClr val="C00000"/>
                    </a:solidFill>
                    <a:latin typeface="微软雅黑" panose="020B0503020204020204" pitchFamily="34" charset="-122"/>
                    <a:ea typeface="微软雅黑" panose="020B0503020204020204" pitchFamily="34" charset="-122"/>
                    <a:sym typeface="+mn-lt"/>
                  </a:rPr>
                  <a:t>—</a:t>
                </a:r>
                <a:r>
                  <a:rPr lang="zh-CN" altLang="en-US" sz="2800">
                    <a:solidFill>
                      <a:srgbClr val="C00000"/>
                    </a:solidFill>
                    <a:latin typeface="微软雅黑" panose="020B0503020204020204" pitchFamily="34" charset="-122"/>
                    <a:ea typeface="宋体" panose="02010600030101010101" pitchFamily="2" charset="-122"/>
                    <a:sym typeface="+mn-lt"/>
                  </a:rPr>
                  <a:t>国有企业改革</a:t>
                </a:r>
                <a:endParaRPr lang="zh-CN" altLang="en-US" sz="2800">
                  <a:solidFill>
                    <a:srgbClr val="C00000"/>
                  </a:solidFill>
                  <a:latin typeface="微软雅黑" panose="020B0503020204020204" pitchFamily="34" charset="-122"/>
                  <a:ea typeface="宋体" panose="02010600030101010101" pitchFamily="2" charset="-122"/>
                  <a:sym typeface="+mn-lt"/>
                </a:endParaRPr>
              </a:p>
            </p:txBody>
          </p:sp>
          <p:pic>
            <p:nvPicPr>
              <p:cNvPr id="24" name="图片 23"/>
              <p:cNvPicPr>
                <a:picLocks noChangeAspect="1"/>
              </p:cNvPicPr>
              <p:nvPr/>
            </p:nvPicPr>
            <p:blipFill>
              <a:blip r:embed="rId1" cstate="print"/>
              <a:stretch>
                <a:fillRect/>
              </a:stretch>
            </p:blipFill>
            <p:spPr>
              <a:xfrm>
                <a:off x="11455883" y="263202"/>
                <a:ext cx="660378" cy="488782"/>
              </a:xfrm>
              <a:prstGeom prst="rect">
                <a:avLst/>
              </a:prstGeom>
              <a:effectLst>
                <a:outerShdw blurRad="50800" dist="38100" dir="5400000" algn="t" rotWithShape="0">
                  <a:prstClr val="black">
                    <a:alpha val="40000"/>
                  </a:prstClr>
                </a:outerShdw>
              </a:effectLst>
            </p:spPr>
          </p:pic>
        </p:grpSp>
      </p:grpSp>
      <p:pic>
        <p:nvPicPr>
          <p:cNvPr id="23556" name="图片 18"/>
          <p:cNvPicPr>
            <a:picLocks noChangeAspect="1"/>
          </p:cNvPicPr>
          <p:nvPr/>
        </p:nvPicPr>
        <p:blipFill>
          <a:blip r:embed="rId2" cstate="print"/>
          <a:srcRect/>
          <a:stretch>
            <a:fillRect/>
          </a:stretch>
        </p:blipFill>
        <p:spPr bwMode="auto">
          <a:xfrm>
            <a:off x="-28575" y="0"/>
            <a:ext cx="2889250" cy="12731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1362"/>
                                        </p:tgtEl>
                                        <p:attrNameLst>
                                          <p:attrName>style.visibility</p:attrName>
                                        </p:attrNameLst>
                                      </p:cBhvr>
                                      <p:to>
                                        <p:strVal val="visible"/>
                                      </p:to>
                                    </p:set>
                                    <p:anim calcmode="lin" valueType="num">
                                      <p:cBhvr additive="base">
                                        <p:cTn id="7" dur="1000" fill="hold"/>
                                        <p:tgtEl>
                                          <p:spTgt spid="271362"/>
                                        </p:tgtEl>
                                        <p:attrNameLst>
                                          <p:attrName>ppt_x</p:attrName>
                                        </p:attrNameLst>
                                      </p:cBhvr>
                                      <p:tavLst>
                                        <p:tav tm="0">
                                          <p:val>
                                            <p:strVal val="0-#ppt_w/2"/>
                                          </p:val>
                                        </p:tav>
                                        <p:tav tm="100000">
                                          <p:val>
                                            <p:strVal val="#ppt_x"/>
                                          </p:val>
                                        </p:tav>
                                      </p:tavLst>
                                    </p:anim>
                                    <p:anim calcmode="lin" valueType="num">
                                      <p:cBhvr additive="base">
                                        <p:cTn id="8" dur="1000" fill="hold"/>
                                        <p:tgtEl>
                                          <p:spTgt spid="2713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71363">
                                            <p:txEl>
                                              <p:charRg st="0" end="7"/>
                                            </p:txEl>
                                          </p:spTgt>
                                        </p:tgtEl>
                                        <p:attrNameLst>
                                          <p:attrName>style.visibility</p:attrName>
                                        </p:attrNameLst>
                                      </p:cBhvr>
                                      <p:to>
                                        <p:strVal val="visible"/>
                                      </p:to>
                                    </p:set>
                                    <p:anim calcmode="lin" valueType="num">
                                      <p:cBhvr additive="base">
                                        <p:cTn id="13" dur="1000" fill="hold"/>
                                        <p:tgtEl>
                                          <p:spTgt spid="271363">
                                            <p:txEl>
                                              <p:charRg st="0" end="7"/>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71363">
                                            <p:txEl>
                                              <p:charRg st="0" end="7"/>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71363">
                                            <p:txEl>
                                              <p:charRg st="7" end="32"/>
                                            </p:txEl>
                                          </p:spTgt>
                                        </p:tgtEl>
                                        <p:attrNameLst>
                                          <p:attrName>style.visibility</p:attrName>
                                        </p:attrNameLst>
                                      </p:cBhvr>
                                      <p:to>
                                        <p:strVal val="visible"/>
                                      </p:to>
                                    </p:set>
                                    <p:anim calcmode="lin" valueType="num">
                                      <p:cBhvr additive="base">
                                        <p:cTn id="19" dur="1000" fill="hold"/>
                                        <p:tgtEl>
                                          <p:spTgt spid="271363">
                                            <p:txEl>
                                              <p:charRg st="7" end="3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71363">
                                            <p:txEl>
                                              <p:charRg st="7" end="32"/>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71368"/>
                                        </p:tgtEl>
                                        <p:attrNameLst>
                                          <p:attrName>style.visibility</p:attrName>
                                        </p:attrNameLst>
                                      </p:cBhvr>
                                      <p:to>
                                        <p:strVal val="visible"/>
                                      </p:to>
                                    </p:set>
                                    <p:anim calcmode="lin" valueType="num">
                                      <p:cBhvr additive="base">
                                        <p:cTn id="23" dur="1000" fill="hold"/>
                                        <p:tgtEl>
                                          <p:spTgt spid="271368"/>
                                        </p:tgtEl>
                                        <p:attrNameLst>
                                          <p:attrName>ppt_x</p:attrName>
                                        </p:attrNameLst>
                                      </p:cBhvr>
                                      <p:tavLst>
                                        <p:tav tm="0">
                                          <p:val>
                                            <p:strVal val="0-#ppt_w/2"/>
                                          </p:val>
                                        </p:tav>
                                        <p:tav tm="100000">
                                          <p:val>
                                            <p:strVal val="#ppt_x"/>
                                          </p:val>
                                        </p:tav>
                                      </p:tavLst>
                                    </p:anim>
                                    <p:anim calcmode="lin" valueType="num">
                                      <p:cBhvr additive="base">
                                        <p:cTn id="24" dur="1000" fill="hold"/>
                                        <p:tgtEl>
                                          <p:spTgt spid="27136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71363">
                                            <p:txEl>
                                              <p:charRg st="32" end="39"/>
                                            </p:txEl>
                                          </p:spTgt>
                                        </p:tgtEl>
                                        <p:attrNameLst>
                                          <p:attrName>style.visibility</p:attrName>
                                        </p:attrNameLst>
                                      </p:cBhvr>
                                      <p:to>
                                        <p:strVal val="visible"/>
                                      </p:to>
                                    </p:set>
                                    <p:anim calcmode="lin" valueType="num">
                                      <p:cBhvr additive="base">
                                        <p:cTn id="29" dur="1000" fill="hold"/>
                                        <p:tgtEl>
                                          <p:spTgt spid="271363">
                                            <p:txEl>
                                              <p:charRg st="32" end="39"/>
                                            </p:txEl>
                                          </p:spTgt>
                                        </p:tgtEl>
                                        <p:attrNameLst>
                                          <p:attrName>ppt_x</p:attrName>
                                        </p:attrNameLst>
                                      </p:cBhvr>
                                      <p:tavLst>
                                        <p:tav tm="0">
                                          <p:val>
                                            <p:strVal val="0-#ppt_w/2"/>
                                          </p:val>
                                        </p:tav>
                                        <p:tav tm="100000">
                                          <p:val>
                                            <p:strVal val="#ppt_x"/>
                                          </p:val>
                                        </p:tav>
                                      </p:tavLst>
                                    </p:anim>
                                    <p:anim calcmode="lin" valueType="num">
                                      <p:cBhvr additive="base">
                                        <p:cTn id="30" dur="1000" fill="hold"/>
                                        <p:tgtEl>
                                          <p:spTgt spid="271363">
                                            <p:txEl>
                                              <p:charRg st="32" end="39"/>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271363">
                                            <p:txEl>
                                              <p:charRg st="39" end="64"/>
                                            </p:txEl>
                                          </p:spTgt>
                                        </p:tgtEl>
                                        <p:attrNameLst>
                                          <p:attrName>style.visibility</p:attrName>
                                        </p:attrNameLst>
                                      </p:cBhvr>
                                      <p:to>
                                        <p:strVal val="visible"/>
                                      </p:to>
                                    </p:set>
                                    <p:anim calcmode="lin" valueType="num">
                                      <p:cBhvr additive="base">
                                        <p:cTn id="35" dur="1000" fill="hold"/>
                                        <p:tgtEl>
                                          <p:spTgt spid="271363">
                                            <p:txEl>
                                              <p:charRg st="39" end="64"/>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271363">
                                            <p:txEl>
                                              <p:charRg st="39" end="64"/>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271369"/>
                                        </p:tgtEl>
                                        <p:attrNameLst>
                                          <p:attrName>style.visibility</p:attrName>
                                        </p:attrNameLst>
                                      </p:cBhvr>
                                      <p:to>
                                        <p:strVal val="visible"/>
                                      </p:to>
                                    </p:set>
                                    <p:anim calcmode="lin" valueType="num">
                                      <p:cBhvr additive="base">
                                        <p:cTn id="39" dur="1000" fill="hold"/>
                                        <p:tgtEl>
                                          <p:spTgt spid="271369"/>
                                        </p:tgtEl>
                                        <p:attrNameLst>
                                          <p:attrName>ppt_x</p:attrName>
                                        </p:attrNameLst>
                                      </p:cBhvr>
                                      <p:tavLst>
                                        <p:tav tm="0">
                                          <p:val>
                                            <p:strVal val="0-#ppt_w/2"/>
                                          </p:val>
                                        </p:tav>
                                        <p:tav tm="100000">
                                          <p:val>
                                            <p:strVal val="#ppt_x"/>
                                          </p:val>
                                        </p:tav>
                                      </p:tavLst>
                                    </p:anim>
                                    <p:anim calcmode="lin" valueType="num">
                                      <p:cBhvr additive="base">
                                        <p:cTn id="40" dur="1000" fill="hold"/>
                                        <p:tgtEl>
                                          <p:spTgt spid="271369"/>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271363">
                                            <p:txEl>
                                              <p:charRg st="64" end="71"/>
                                            </p:txEl>
                                          </p:spTgt>
                                        </p:tgtEl>
                                        <p:attrNameLst>
                                          <p:attrName>style.visibility</p:attrName>
                                        </p:attrNameLst>
                                      </p:cBhvr>
                                      <p:to>
                                        <p:strVal val="visible"/>
                                      </p:to>
                                    </p:set>
                                    <p:anim calcmode="lin" valueType="num">
                                      <p:cBhvr additive="base">
                                        <p:cTn id="45" dur="1000" fill="hold"/>
                                        <p:tgtEl>
                                          <p:spTgt spid="271363">
                                            <p:txEl>
                                              <p:charRg st="64" end="71"/>
                                            </p:txEl>
                                          </p:spTgt>
                                        </p:tgtEl>
                                        <p:attrNameLst>
                                          <p:attrName>ppt_x</p:attrName>
                                        </p:attrNameLst>
                                      </p:cBhvr>
                                      <p:tavLst>
                                        <p:tav tm="0">
                                          <p:val>
                                            <p:strVal val="0-#ppt_w/2"/>
                                          </p:val>
                                        </p:tav>
                                        <p:tav tm="100000">
                                          <p:val>
                                            <p:strVal val="#ppt_x"/>
                                          </p:val>
                                        </p:tav>
                                      </p:tavLst>
                                    </p:anim>
                                    <p:anim calcmode="lin" valueType="num">
                                      <p:cBhvr additive="base">
                                        <p:cTn id="46" dur="1000" fill="hold"/>
                                        <p:tgtEl>
                                          <p:spTgt spid="271363">
                                            <p:txEl>
                                              <p:charRg st="64" end="71"/>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271363">
                                            <p:txEl>
                                              <p:charRg st="71" end="103"/>
                                            </p:txEl>
                                          </p:spTgt>
                                        </p:tgtEl>
                                        <p:attrNameLst>
                                          <p:attrName>style.visibility</p:attrName>
                                        </p:attrNameLst>
                                      </p:cBhvr>
                                      <p:to>
                                        <p:strVal val="visible"/>
                                      </p:to>
                                    </p:set>
                                    <p:anim calcmode="lin" valueType="num">
                                      <p:cBhvr additive="base">
                                        <p:cTn id="51" dur="1000" fill="hold"/>
                                        <p:tgtEl>
                                          <p:spTgt spid="271363">
                                            <p:txEl>
                                              <p:charRg st="71" end="103"/>
                                            </p:txEl>
                                          </p:spTgt>
                                        </p:tgtEl>
                                        <p:attrNameLst>
                                          <p:attrName>ppt_x</p:attrName>
                                        </p:attrNameLst>
                                      </p:cBhvr>
                                      <p:tavLst>
                                        <p:tav tm="0">
                                          <p:val>
                                            <p:strVal val="0-#ppt_w/2"/>
                                          </p:val>
                                        </p:tav>
                                        <p:tav tm="100000">
                                          <p:val>
                                            <p:strVal val="#ppt_x"/>
                                          </p:val>
                                        </p:tav>
                                      </p:tavLst>
                                    </p:anim>
                                    <p:anim calcmode="lin" valueType="num">
                                      <p:cBhvr additive="base">
                                        <p:cTn id="52" dur="1000" fill="hold"/>
                                        <p:tgtEl>
                                          <p:spTgt spid="271363">
                                            <p:txEl>
                                              <p:charRg st="71" end="103"/>
                                            </p:txEl>
                                          </p:spTgt>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71370"/>
                                        </p:tgtEl>
                                        <p:attrNameLst>
                                          <p:attrName>style.visibility</p:attrName>
                                        </p:attrNameLst>
                                      </p:cBhvr>
                                      <p:to>
                                        <p:strVal val="visible"/>
                                      </p:to>
                                    </p:set>
                                    <p:anim calcmode="lin" valueType="num">
                                      <p:cBhvr additive="base">
                                        <p:cTn id="55" dur="1000" fill="hold"/>
                                        <p:tgtEl>
                                          <p:spTgt spid="271370"/>
                                        </p:tgtEl>
                                        <p:attrNameLst>
                                          <p:attrName>ppt_x</p:attrName>
                                        </p:attrNameLst>
                                      </p:cBhvr>
                                      <p:tavLst>
                                        <p:tav tm="0">
                                          <p:val>
                                            <p:strVal val="0-#ppt_w/2"/>
                                          </p:val>
                                        </p:tav>
                                        <p:tav tm="100000">
                                          <p:val>
                                            <p:strVal val="#ppt_x"/>
                                          </p:val>
                                        </p:tav>
                                      </p:tavLst>
                                    </p:anim>
                                    <p:anim calcmode="lin" valueType="num">
                                      <p:cBhvr additive="base">
                                        <p:cTn id="56" dur="1000" fill="hold"/>
                                        <p:tgtEl>
                                          <p:spTgt spid="271370"/>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71363">
                                            <p:txEl>
                                              <p:charRg st="104" end="118"/>
                                            </p:txEl>
                                          </p:spTgt>
                                        </p:tgtEl>
                                        <p:attrNameLst>
                                          <p:attrName>style.visibility</p:attrName>
                                        </p:attrNameLst>
                                      </p:cBhvr>
                                      <p:to>
                                        <p:strVal val="visible"/>
                                      </p:to>
                                    </p:set>
                                    <p:anim calcmode="lin" valueType="num">
                                      <p:cBhvr additive="base">
                                        <p:cTn id="61" dur="1000" fill="hold"/>
                                        <p:tgtEl>
                                          <p:spTgt spid="271363">
                                            <p:txEl>
                                              <p:charRg st="104" end="118"/>
                                            </p:txEl>
                                          </p:spTgt>
                                        </p:tgtEl>
                                        <p:attrNameLst>
                                          <p:attrName>ppt_x</p:attrName>
                                        </p:attrNameLst>
                                      </p:cBhvr>
                                      <p:tavLst>
                                        <p:tav tm="0">
                                          <p:val>
                                            <p:strVal val="0-#ppt_w/2"/>
                                          </p:val>
                                        </p:tav>
                                        <p:tav tm="100000">
                                          <p:val>
                                            <p:strVal val="#ppt_x"/>
                                          </p:val>
                                        </p:tav>
                                      </p:tavLst>
                                    </p:anim>
                                    <p:anim calcmode="lin" valueType="num">
                                      <p:cBhvr additive="base">
                                        <p:cTn id="62" dur="1000" fill="hold"/>
                                        <p:tgtEl>
                                          <p:spTgt spid="271363">
                                            <p:txEl>
                                              <p:charRg st="104" end="118"/>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71363">
                                            <p:txEl>
                                              <p:charRg st="118" end="145"/>
                                            </p:txEl>
                                          </p:spTgt>
                                        </p:tgtEl>
                                        <p:attrNameLst>
                                          <p:attrName>style.visibility</p:attrName>
                                        </p:attrNameLst>
                                      </p:cBhvr>
                                      <p:to>
                                        <p:strVal val="visible"/>
                                      </p:to>
                                    </p:set>
                                    <p:anim calcmode="lin" valueType="num">
                                      <p:cBhvr additive="base">
                                        <p:cTn id="67" dur="1000" fill="hold"/>
                                        <p:tgtEl>
                                          <p:spTgt spid="271363">
                                            <p:txEl>
                                              <p:charRg st="118" end="145"/>
                                            </p:txEl>
                                          </p:spTgt>
                                        </p:tgtEl>
                                        <p:attrNameLst>
                                          <p:attrName>ppt_x</p:attrName>
                                        </p:attrNameLst>
                                      </p:cBhvr>
                                      <p:tavLst>
                                        <p:tav tm="0">
                                          <p:val>
                                            <p:strVal val="0-#ppt_w/2"/>
                                          </p:val>
                                        </p:tav>
                                        <p:tav tm="100000">
                                          <p:val>
                                            <p:strVal val="#ppt_x"/>
                                          </p:val>
                                        </p:tav>
                                      </p:tavLst>
                                    </p:anim>
                                    <p:anim calcmode="lin" valueType="num">
                                      <p:cBhvr additive="base">
                                        <p:cTn id="68" dur="1000" fill="hold"/>
                                        <p:tgtEl>
                                          <p:spTgt spid="271363">
                                            <p:txEl>
                                              <p:charRg st="118" end="14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0402" name="Picture 2" descr="Img148064769"/>
          <p:cNvPicPr>
            <a:picLocks noChangeAspect="1"/>
          </p:cNvPicPr>
          <p:nvPr/>
        </p:nvPicPr>
        <p:blipFill>
          <a:blip r:embed="rId1"/>
          <a:stretch>
            <a:fillRect/>
          </a:stretch>
        </p:blipFill>
        <p:spPr>
          <a:xfrm>
            <a:off x="6071553" y="2776538"/>
            <a:ext cx="3313112" cy="2170112"/>
          </a:xfrm>
          <a:prstGeom prst="rect">
            <a:avLst/>
          </a:prstGeom>
          <a:noFill/>
          <a:ln w="9525" cap="flat" cmpd="sng">
            <a:solidFill>
              <a:srgbClr val="FF6600"/>
            </a:solidFill>
            <a:prstDash val="solid"/>
            <a:miter/>
            <a:headEnd type="none" w="med" len="med"/>
            <a:tailEnd type="none" w="med" len="med"/>
          </a:ln>
        </p:spPr>
      </p:pic>
      <p:pic>
        <p:nvPicPr>
          <p:cNvPr id="26627" name="Picture 9" descr="logo"/>
          <p:cNvPicPr>
            <a:picLocks noChangeAspect="1"/>
          </p:cNvPicPr>
          <p:nvPr/>
        </p:nvPicPr>
        <p:blipFill>
          <a:blip r:embed="rId2">
            <a:clrChange>
              <a:clrFrom>
                <a:srgbClr val="F8F8F8"/>
              </a:clrFrom>
              <a:clrTo>
                <a:srgbClr val="F8F8F8">
                  <a:alpha val="0"/>
                </a:srgbClr>
              </a:clrTo>
            </a:clrChange>
          </a:blip>
          <a:stretch>
            <a:fillRect/>
          </a:stretch>
        </p:blipFill>
        <p:spPr>
          <a:xfrm>
            <a:off x="431800" y="570230"/>
            <a:ext cx="1400175" cy="552450"/>
          </a:xfrm>
          <a:prstGeom prst="rect">
            <a:avLst/>
          </a:prstGeom>
          <a:noFill/>
          <a:ln w="9525">
            <a:noFill/>
          </a:ln>
        </p:spPr>
      </p:pic>
      <p:pic>
        <p:nvPicPr>
          <p:cNvPr id="26628" name="Picture 10" descr="无标题3"/>
          <p:cNvPicPr>
            <a:picLocks noChangeAspect="1"/>
          </p:cNvPicPr>
          <p:nvPr/>
        </p:nvPicPr>
        <p:blipFill>
          <a:blip r:embed="rId3"/>
          <a:stretch>
            <a:fillRect/>
          </a:stretch>
        </p:blipFill>
        <p:spPr>
          <a:xfrm>
            <a:off x="9492615" y="748030"/>
            <a:ext cx="1333500" cy="476250"/>
          </a:xfrm>
          <a:prstGeom prst="rect">
            <a:avLst/>
          </a:prstGeom>
          <a:noFill/>
          <a:ln w="9525">
            <a:noFill/>
          </a:ln>
        </p:spPr>
      </p:pic>
      <p:sp>
        <p:nvSpPr>
          <p:cNvPr id="230411" name="Rectangle 11"/>
          <p:cNvSpPr>
            <a:spLocks noChangeArrowheads="1"/>
          </p:cNvSpPr>
          <p:nvPr/>
        </p:nvSpPr>
        <p:spPr bwMode="auto">
          <a:xfrm>
            <a:off x="6600825" y="4918075"/>
            <a:ext cx="2481580" cy="368300"/>
          </a:xfrm>
          <a:prstGeom prst="rect">
            <a:avLst/>
          </a:prstGeom>
          <a:noFill/>
          <a:ln w="9525" algn="ctr">
            <a:no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smtClean="0">
                <a:ln>
                  <a:noFill/>
                </a:ln>
                <a:solidFill>
                  <a:srgbClr val="333300"/>
                </a:solidFill>
                <a:effectLst>
                  <a:outerShdw blurRad="38100" dist="38100" dir="2700000" algn="tl">
                    <a:srgbClr val="000000"/>
                  </a:outerShdw>
                </a:effectLst>
                <a:uLnTx/>
                <a:uFillTx/>
                <a:latin typeface="迷你简毡笔黑" pitchFamily="65" charset="-122"/>
                <a:ea typeface="迷你简毡笔黑" pitchFamily="65" charset="-122"/>
                <a:cs typeface="+mn-cs"/>
                <a:sym typeface="+mn-ea"/>
              </a:rPr>
              <a:t>美国纽约海尔集团大厦</a:t>
            </a:r>
            <a:r>
              <a:rPr kumimoji="0" lang="zh-CN" altLang="en-US" sz="1800" b="1" i="0" u="none" strike="noStrike" kern="1200" cap="none" spc="0" normalizeH="0" baseline="0" noProof="0" smtClean="0">
                <a:ln>
                  <a:noFill/>
                </a:ln>
                <a:solidFill>
                  <a:srgbClr val="333300"/>
                </a:solidFill>
                <a:effectLst/>
                <a:uLnTx/>
                <a:uFillTx/>
                <a:latin typeface="迷你简毡笔黑" pitchFamily="65" charset="-122"/>
                <a:ea typeface="迷你简毡笔黑" pitchFamily="65" charset="-122"/>
                <a:cs typeface="+mn-cs"/>
                <a:sym typeface="+mn-ea"/>
              </a:rPr>
              <a:t> </a:t>
            </a:r>
            <a:endParaRPr kumimoji="0" lang="zh-CN" altLang="en-US" sz="1800" b="1" i="0" u="none" strike="noStrike" kern="1200" cap="none" spc="0" normalizeH="0" baseline="0" noProof="0" smtClean="0">
              <a:ln>
                <a:noFill/>
              </a:ln>
              <a:solidFill>
                <a:srgbClr val="333300"/>
              </a:solidFill>
              <a:effectLst/>
              <a:uLnTx/>
              <a:uFillTx/>
              <a:latin typeface="迷你简毡笔黑" pitchFamily="65" charset="-122"/>
              <a:ea typeface="迷你简毡笔黑" pitchFamily="65" charset="-122"/>
              <a:cs typeface="+mn-cs"/>
              <a:sym typeface="+mn-ea"/>
            </a:endParaRPr>
          </a:p>
        </p:txBody>
      </p:sp>
      <p:pic>
        <p:nvPicPr>
          <p:cNvPr id="230412" name="Picture 12" descr="1984年创业初期海尔冰箱厂原貌"/>
          <p:cNvPicPr>
            <a:picLocks noChangeAspect="1"/>
          </p:cNvPicPr>
          <p:nvPr/>
        </p:nvPicPr>
        <p:blipFill>
          <a:blip r:embed="rId4"/>
          <a:stretch>
            <a:fillRect/>
          </a:stretch>
        </p:blipFill>
        <p:spPr>
          <a:xfrm>
            <a:off x="1992313" y="952500"/>
            <a:ext cx="1727200" cy="1328738"/>
          </a:xfrm>
          <a:prstGeom prst="rect">
            <a:avLst/>
          </a:prstGeom>
          <a:noFill/>
          <a:ln w="9525">
            <a:noFill/>
          </a:ln>
        </p:spPr>
      </p:pic>
      <p:sp>
        <p:nvSpPr>
          <p:cNvPr id="230413" name="Rectangle 13"/>
          <p:cNvSpPr/>
          <p:nvPr/>
        </p:nvSpPr>
        <p:spPr>
          <a:xfrm>
            <a:off x="1524000" y="2408555"/>
            <a:ext cx="3403600" cy="368300"/>
          </a:xfrm>
          <a:prstGeom prst="rect">
            <a:avLst/>
          </a:prstGeom>
          <a:noFill/>
          <a:ln w="9525">
            <a:noFill/>
          </a:ln>
        </p:spPr>
        <p:txBody>
          <a:bodyPr wrap="none" anchor="t">
            <a:spAutoFit/>
          </a:bodyPr>
          <a:p>
            <a:r>
              <a:rPr lang="en-US" altLang="zh-CN" b="1" dirty="0">
                <a:solidFill>
                  <a:srgbClr val="333300"/>
                </a:solidFill>
                <a:latin typeface="迷你简毡笔黑" pitchFamily="65" charset="-122"/>
                <a:ea typeface="迷你简毡笔黑" pitchFamily="65" charset="-122"/>
              </a:rPr>
              <a:t>1984</a:t>
            </a:r>
            <a:r>
              <a:rPr lang="zh-CN" altLang="en-US" b="1" dirty="0">
                <a:solidFill>
                  <a:srgbClr val="333300"/>
                </a:solidFill>
                <a:latin typeface="迷你简毡笔黑" pitchFamily="65" charset="-122"/>
                <a:ea typeface="迷你简毡笔黑" pitchFamily="65" charset="-122"/>
              </a:rPr>
              <a:t>年创业初期海尔冰箱厂原貌</a:t>
            </a:r>
            <a:endParaRPr lang="zh-CN" altLang="en-US" b="1" dirty="0">
              <a:solidFill>
                <a:srgbClr val="333300"/>
              </a:solidFill>
              <a:latin typeface="迷你简毡笔黑" pitchFamily="65" charset="-122"/>
              <a:ea typeface="迷你简毡笔黑" pitchFamily="65" charset="-122"/>
            </a:endParaRPr>
          </a:p>
        </p:txBody>
      </p:sp>
      <p:pic>
        <p:nvPicPr>
          <p:cNvPr id="230414" name="Picture 14" descr="1985年砸掉76台质量不合格冰箱"/>
          <p:cNvPicPr>
            <a:picLocks noChangeAspect="1"/>
          </p:cNvPicPr>
          <p:nvPr/>
        </p:nvPicPr>
        <p:blipFill>
          <a:blip r:embed="rId5"/>
          <a:stretch>
            <a:fillRect/>
          </a:stretch>
        </p:blipFill>
        <p:spPr>
          <a:xfrm>
            <a:off x="2289493" y="3141663"/>
            <a:ext cx="1871662" cy="1439862"/>
          </a:xfrm>
          <a:prstGeom prst="rect">
            <a:avLst/>
          </a:prstGeom>
          <a:noFill/>
          <a:ln w="9525">
            <a:noFill/>
          </a:ln>
        </p:spPr>
      </p:pic>
      <p:sp>
        <p:nvSpPr>
          <p:cNvPr id="230415" name="Rectangle 15"/>
          <p:cNvSpPr/>
          <p:nvPr/>
        </p:nvSpPr>
        <p:spPr>
          <a:xfrm>
            <a:off x="1831975" y="4806950"/>
            <a:ext cx="3404870" cy="368300"/>
          </a:xfrm>
          <a:prstGeom prst="rect">
            <a:avLst/>
          </a:prstGeom>
          <a:noFill/>
          <a:ln w="9525">
            <a:noFill/>
          </a:ln>
        </p:spPr>
        <p:txBody>
          <a:bodyPr wrap="none" anchor="t">
            <a:spAutoFit/>
          </a:bodyPr>
          <a:p>
            <a:r>
              <a:rPr lang="en-US" altLang="zh-CN" b="1" dirty="0">
                <a:solidFill>
                  <a:srgbClr val="333300"/>
                </a:solidFill>
                <a:latin typeface="迷你简毡笔黑" pitchFamily="65" charset="-122"/>
                <a:ea typeface="迷你简毡笔黑" pitchFamily="65" charset="-122"/>
              </a:rPr>
              <a:t>1985</a:t>
            </a:r>
            <a:r>
              <a:rPr lang="zh-CN" altLang="en-US" b="1" dirty="0">
                <a:solidFill>
                  <a:srgbClr val="333300"/>
                </a:solidFill>
                <a:latin typeface="迷你简毡笔黑" pitchFamily="65" charset="-122"/>
                <a:ea typeface="迷你简毡笔黑" pitchFamily="65" charset="-122"/>
              </a:rPr>
              <a:t>年砸掉</a:t>
            </a:r>
            <a:r>
              <a:rPr lang="en-US" altLang="zh-CN" b="1" dirty="0">
                <a:solidFill>
                  <a:srgbClr val="333300"/>
                </a:solidFill>
                <a:latin typeface="迷你简毡笔黑" pitchFamily="65" charset="-122"/>
                <a:ea typeface="迷你简毡笔黑" pitchFamily="65" charset="-122"/>
              </a:rPr>
              <a:t>76</a:t>
            </a:r>
            <a:r>
              <a:rPr lang="zh-CN" altLang="en-US" b="1" dirty="0">
                <a:solidFill>
                  <a:srgbClr val="333300"/>
                </a:solidFill>
                <a:latin typeface="迷你简毡笔黑" pitchFamily="65" charset="-122"/>
                <a:ea typeface="迷你简毡笔黑" pitchFamily="65" charset="-122"/>
              </a:rPr>
              <a:t>台质量不合格冰箱</a:t>
            </a:r>
            <a:endParaRPr lang="zh-CN" altLang="en-US" b="1" dirty="0">
              <a:solidFill>
                <a:srgbClr val="333300"/>
              </a:solidFill>
              <a:latin typeface="迷你简毡笔黑" pitchFamily="65" charset="-122"/>
              <a:ea typeface="迷你简毡笔黑" pitchFamily="65" charset="-122"/>
            </a:endParaRPr>
          </a:p>
        </p:txBody>
      </p:sp>
      <p:pic>
        <p:nvPicPr>
          <p:cNvPr id="230416" name="Picture 16" descr="2004年海尔入选世界100最具影响力品牌"/>
          <p:cNvPicPr>
            <a:picLocks noChangeAspect="1"/>
          </p:cNvPicPr>
          <p:nvPr/>
        </p:nvPicPr>
        <p:blipFill>
          <a:blip r:embed="rId6"/>
          <a:stretch>
            <a:fillRect/>
          </a:stretch>
        </p:blipFill>
        <p:spPr>
          <a:xfrm>
            <a:off x="6472238" y="747713"/>
            <a:ext cx="2159000" cy="1660525"/>
          </a:xfrm>
          <a:prstGeom prst="rect">
            <a:avLst/>
          </a:prstGeom>
          <a:noFill/>
          <a:ln w="9525">
            <a:noFill/>
          </a:ln>
        </p:spPr>
      </p:pic>
      <p:sp>
        <p:nvSpPr>
          <p:cNvPr id="230417" name="Rectangle 17"/>
          <p:cNvSpPr/>
          <p:nvPr/>
        </p:nvSpPr>
        <p:spPr>
          <a:xfrm>
            <a:off x="5623560" y="2408555"/>
            <a:ext cx="4210050" cy="368300"/>
          </a:xfrm>
          <a:prstGeom prst="rect">
            <a:avLst/>
          </a:prstGeom>
          <a:noFill/>
          <a:ln w="9525">
            <a:noFill/>
          </a:ln>
        </p:spPr>
        <p:txBody>
          <a:bodyPr wrap="none" anchor="t">
            <a:spAutoFit/>
          </a:bodyPr>
          <a:p>
            <a:r>
              <a:rPr lang="en-US" altLang="zh-CN" b="1" dirty="0">
                <a:solidFill>
                  <a:srgbClr val="333300"/>
                </a:solidFill>
                <a:latin typeface="迷你简毡笔黑" pitchFamily="65" charset="-122"/>
                <a:ea typeface="迷你简毡笔黑" pitchFamily="65" charset="-122"/>
              </a:rPr>
              <a:t>2004</a:t>
            </a:r>
            <a:r>
              <a:rPr lang="zh-CN" altLang="en-US" b="1" dirty="0">
                <a:solidFill>
                  <a:srgbClr val="333300"/>
                </a:solidFill>
                <a:latin typeface="迷你简毡笔黑" pitchFamily="65" charset="-122"/>
                <a:ea typeface="迷你简毡笔黑" pitchFamily="65" charset="-122"/>
              </a:rPr>
              <a:t>年海尔入选世界</a:t>
            </a:r>
            <a:r>
              <a:rPr lang="en-US" altLang="zh-CN" b="1" dirty="0">
                <a:solidFill>
                  <a:srgbClr val="333300"/>
                </a:solidFill>
                <a:latin typeface="迷你简毡笔黑" pitchFamily="65" charset="-122"/>
                <a:ea typeface="迷你简毡笔黑" pitchFamily="65" charset="-122"/>
              </a:rPr>
              <a:t>100</a:t>
            </a:r>
            <a:r>
              <a:rPr lang="zh-CN" altLang="en-US" b="1" dirty="0">
                <a:solidFill>
                  <a:srgbClr val="333300"/>
                </a:solidFill>
                <a:latin typeface="迷你简毡笔黑" pitchFamily="65" charset="-122"/>
                <a:ea typeface="迷你简毡笔黑" pitchFamily="65" charset="-122"/>
              </a:rPr>
              <a:t>最具影响力品牌</a:t>
            </a:r>
            <a:endParaRPr lang="zh-CN" altLang="en-US" b="1" dirty="0">
              <a:solidFill>
                <a:srgbClr val="333300"/>
              </a:solidFill>
              <a:latin typeface="迷你简毡笔黑" pitchFamily="65" charset="-122"/>
              <a:ea typeface="迷你简毡笔黑" pitchFamily="65" charset="-122"/>
            </a:endParaRPr>
          </a:p>
        </p:txBody>
      </p:sp>
      <p:sp>
        <p:nvSpPr>
          <p:cNvPr id="230419" name="Rectangle 19"/>
          <p:cNvSpPr>
            <a:spLocks noChangeArrowheads="1"/>
          </p:cNvSpPr>
          <p:nvPr/>
        </p:nvSpPr>
        <p:spPr bwMode="auto">
          <a:xfrm>
            <a:off x="1523683" y="5599748"/>
            <a:ext cx="8424863" cy="645160"/>
          </a:xfrm>
          <a:prstGeom prst="rect">
            <a:avLst/>
          </a:prstGeom>
          <a:noFill/>
          <a:ln w="9525">
            <a:noFill/>
            <a:miter lim="800000"/>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smtClean="0">
                <a:ln>
                  <a:noFill/>
                </a:ln>
                <a:solidFill>
                  <a:srgbClr val="993300"/>
                </a:solidFill>
                <a:effectLst>
                  <a:outerShdw blurRad="38100" dist="38100" dir="2700000" algn="tl">
                    <a:srgbClr val="000000"/>
                  </a:outerShdw>
                </a:effectLst>
                <a:uLnTx/>
                <a:uFillTx/>
                <a:latin typeface="华文中宋" pitchFamily="2" charset="-122"/>
                <a:ea typeface="华文中宋" pitchFamily="2" charset="-122"/>
                <a:cs typeface="+mn-cs"/>
                <a:sym typeface="+mn-ea"/>
              </a:rPr>
              <a:t>海尔集团由一个亏空</a:t>
            </a:r>
            <a:r>
              <a:rPr kumimoji="0" lang="en-US" altLang="zh-CN" sz="1800" b="1" i="0" u="none" strike="noStrike" kern="1200" cap="none" spc="0" normalizeH="0" baseline="0" noProof="0" smtClean="0">
                <a:ln>
                  <a:noFill/>
                </a:ln>
                <a:solidFill>
                  <a:srgbClr val="993300"/>
                </a:solidFill>
                <a:effectLst>
                  <a:outerShdw blurRad="38100" dist="38100" dir="2700000" algn="tl">
                    <a:srgbClr val="000000"/>
                  </a:outerShdw>
                </a:effectLst>
                <a:uLnTx/>
                <a:uFillTx/>
                <a:latin typeface="华文中宋" pitchFamily="2" charset="-122"/>
                <a:ea typeface="华文中宋" pitchFamily="2" charset="-122"/>
                <a:cs typeface="+mn-cs"/>
                <a:sym typeface="+mn-ea"/>
              </a:rPr>
              <a:t>147</a:t>
            </a:r>
            <a:r>
              <a:rPr kumimoji="0" lang="zh-CN" altLang="en-US" sz="1800" b="1" i="0" u="none" strike="noStrike" kern="1200" cap="none" spc="0" normalizeH="0" baseline="0" noProof="0" smtClean="0">
                <a:ln>
                  <a:noFill/>
                </a:ln>
                <a:solidFill>
                  <a:srgbClr val="993300"/>
                </a:solidFill>
                <a:effectLst>
                  <a:outerShdw blurRad="38100" dist="38100" dir="2700000" algn="tl">
                    <a:srgbClr val="000000"/>
                  </a:outerShdw>
                </a:effectLst>
                <a:uLnTx/>
                <a:uFillTx/>
                <a:latin typeface="华文中宋" pitchFamily="2" charset="-122"/>
                <a:ea typeface="华文中宋" pitchFamily="2" charset="-122"/>
                <a:cs typeface="+mn-cs"/>
                <a:sym typeface="+mn-ea"/>
              </a:rPr>
              <a:t>万元的集体小厂，发展成为</a:t>
            </a:r>
            <a:r>
              <a:rPr kumimoji="0" lang="en-US" altLang="zh-CN" sz="1800" b="1" i="0" u="none" strike="noStrike" kern="1200" cap="none" spc="0" normalizeH="0" baseline="0" noProof="0" smtClean="0">
                <a:ln>
                  <a:noFill/>
                </a:ln>
                <a:solidFill>
                  <a:srgbClr val="993300"/>
                </a:solidFill>
                <a:effectLst>
                  <a:outerShdw blurRad="38100" dist="38100" dir="2700000" algn="tl">
                    <a:srgbClr val="000000"/>
                  </a:outerShdw>
                </a:effectLst>
                <a:uLnTx/>
                <a:uFillTx/>
                <a:latin typeface="华文中宋" pitchFamily="2" charset="-122"/>
                <a:ea typeface="华文中宋" pitchFamily="2" charset="-122"/>
                <a:cs typeface="+mn-cs"/>
                <a:sym typeface="+mn-ea"/>
              </a:rPr>
              <a:t>2004</a:t>
            </a:r>
            <a:r>
              <a:rPr kumimoji="0" lang="zh-CN" altLang="en-US" sz="1800" b="1" i="0" u="none" strike="noStrike" kern="1200" cap="none" spc="0" normalizeH="0" baseline="0" noProof="0" smtClean="0">
                <a:ln>
                  <a:noFill/>
                </a:ln>
                <a:solidFill>
                  <a:srgbClr val="993300"/>
                </a:solidFill>
                <a:effectLst>
                  <a:outerShdw blurRad="38100" dist="38100" dir="2700000" algn="tl">
                    <a:srgbClr val="000000"/>
                  </a:outerShdw>
                </a:effectLst>
                <a:uLnTx/>
                <a:uFillTx/>
                <a:latin typeface="华文中宋" pitchFamily="2" charset="-122"/>
                <a:ea typeface="华文中宋" pitchFamily="2" charset="-122"/>
                <a:cs typeface="+mn-cs"/>
                <a:sym typeface="+mn-ea"/>
              </a:rPr>
              <a:t>年全球营业额</a:t>
            </a:r>
            <a:r>
              <a:rPr kumimoji="0" lang="en-US" altLang="zh-CN" sz="1800" b="1" i="0" u="none" strike="noStrike" kern="1200" cap="none" spc="0" normalizeH="0" baseline="0" noProof="0" smtClean="0">
                <a:ln>
                  <a:noFill/>
                </a:ln>
                <a:solidFill>
                  <a:srgbClr val="993300"/>
                </a:solidFill>
                <a:effectLst>
                  <a:outerShdw blurRad="38100" dist="38100" dir="2700000" algn="tl">
                    <a:srgbClr val="000000"/>
                  </a:outerShdw>
                </a:effectLst>
                <a:uLnTx/>
                <a:uFillTx/>
                <a:latin typeface="华文中宋" pitchFamily="2" charset="-122"/>
                <a:ea typeface="华文中宋" pitchFamily="2" charset="-122"/>
                <a:cs typeface="+mn-cs"/>
                <a:sym typeface="+mn-ea"/>
              </a:rPr>
              <a:t>1016</a:t>
            </a:r>
            <a:r>
              <a:rPr kumimoji="0" lang="zh-CN" altLang="en-US" sz="1800" b="1" i="0" u="none" strike="noStrike" kern="1200" cap="none" spc="0" normalizeH="0" baseline="0" noProof="0" smtClean="0">
                <a:ln>
                  <a:noFill/>
                </a:ln>
                <a:solidFill>
                  <a:srgbClr val="993300"/>
                </a:solidFill>
                <a:effectLst>
                  <a:outerShdw blurRad="38100" dist="38100" dir="2700000" algn="tl">
                    <a:srgbClr val="000000"/>
                  </a:outerShdw>
                </a:effectLst>
                <a:uLnTx/>
                <a:uFillTx/>
                <a:latin typeface="华文中宋" pitchFamily="2" charset="-122"/>
                <a:ea typeface="华文中宋" pitchFamily="2" charset="-122"/>
                <a:cs typeface="+mn-cs"/>
                <a:sym typeface="+mn-ea"/>
              </a:rPr>
              <a:t>亿元的中国第一品牌，并在全世界获得越来越高的美誉度。 </a:t>
            </a:r>
            <a:endParaRPr kumimoji="0" lang="zh-CN" altLang="en-US" sz="1800" b="1" i="0" u="none" strike="noStrike" kern="1200" cap="none" spc="0" normalizeH="0" baseline="0" noProof="0" smtClean="0">
              <a:ln>
                <a:noFill/>
              </a:ln>
              <a:solidFill>
                <a:srgbClr val="993300"/>
              </a:solidFill>
              <a:effectLst>
                <a:outerShdw blurRad="38100" dist="38100" dir="2700000" algn="tl">
                  <a:srgbClr val="000000"/>
                </a:outerShdw>
              </a:effectLst>
              <a:uLnTx/>
              <a:uFillTx/>
              <a:latin typeface="华文中宋" pitchFamily="2" charset="-122"/>
              <a:ea typeface="华文中宋" pitchFamily="2" charset="-122"/>
              <a:cs typeface="+mn-cs"/>
              <a:sym typeface="+mn-ea"/>
            </a:endParaRPr>
          </a:p>
        </p:txBody>
      </p:sp>
      <p:sp>
        <p:nvSpPr>
          <p:cNvPr id="26637" name="灯片编号占位符 1"/>
          <p:cNvSpPr>
            <a:spLocks noGrp="1"/>
          </p:cNvSpPr>
          <p:nvPr>
            <p:ph type="sldNum" sz="quarter" idx="12"/>
          </p:nvPr>
        </p:nvSpPr>
        <p:spPr>
          <a:xfrm>
            <a:off x="8077200" y="6245225"/>
            <a:ext cx="2133600" cy="476250"/>
          </a:xfrm>
        </p:spPr>
        <p:txBody>
          <a:bodyPr wrap="square" lIns="91440" tIns="45720" rIns="91440" bIns="45720" anchor="t"/>
          <a:lstStyle>
            <a:lvl1pPr marL="0" lvl="0" indent="0" algn="l" defTabSz="914400" rtl="0" eaLnBrk="1" fontAlgn="base" latinLnBrk="0" hangingPunct="1">
              <a:lnSpc>
                <a:spcPct val="100000"/>
              </a:lnSpc>
              <a:spcBef>
                <a:spcPct val="0"/>
              </a:spcBef>
              <a:spcAft>
                <a:spcPct val="0"/>
              </a:spcAft>
              <a:buFontTx/>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5pPr>
          </a:lstStyle>
          <a:p>
            <a:pPr lvl="0" indent="0" algn="r"/>
            <a:fld id="{9A0DB2DC-4C9A-4742-B13C-FB6460FD3503}" type="slidenum">
              <a:rPr lang="en-US" altLang="zh-CN" sz="1200" dirty="0">
                <a:solidFill>
                  <a:schemeClr val="tx2"/>
                </a:solidFill>
                <a:latin typeface="Trebuchet MS" panose="020B0603020202090204" pitchFamily="34" charset="0"/>
                <a:ea typeface="宋体" panose="02010600030101010101" pitchFamily="2" charset="-122"/>
              </a:rPr>
            </a:fld>
            <a:endParaRPr lang="en-US" altLang="zh-CN" sz="1200" dirty="0">
              <a:solidFill>
                <a:schemeClr val="tx2"/>
              </a:solidFill>
              <a:latin typeface="Trebuchet MS" panose="020B0603020202090204" pitchFamily="34" charset="0"/>
              <a:ea typeface="宋体" panose="02010600030101010101" pitchFamily="2" charset="-122"/>
            </a:endParaRPr>
          </a:p>
        </p:txBody>
      </p:sp>
      <p:sp>
        <p:nvSpPr>
          <p:cNvPr id="3" name="页脚占位符 2"/>
          <p:cNvSpPr>
            <a:spLocks noGrp="1"/>
          </p:cNvSpPr>
          <p:nvPr>
            <p:ph type="ftr" sz="quarter" idx="11"/>
          </p:nvPr>
        </p:nvSpPr>
        <p:spPr>
          <a:xfrm>
            <a:off x="4648200" y="6245225"/>
            <a:ext cx="2895600" cy="476250"/>
          </a:xfrm>
        </p:spPr>
        <p:txBody>
          <a:bodyPr vert="horz" wrap="square" lIns="91440" tIns="45720" rIns="91440" bIns="45720" numCol="1" anchor="t" anchorCtr="0" compatLnSpc="1"/>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latin typeface="+mj-lt"/>
              <a:ea typeface="宋体" panose="02010600030101010101" pitchFamily="2" charset="-122"/>
              <a:cs typeface="+mn-cs"/>
            </a:endParaRPr>
          </a:p>
        </p:txBody>
      </p:sp>
      <p:grpSp>
        <p:nvGrpSpPr>
          <p:cNvPr id="2" name="组合 19"/>
          <p:cNvGrpSpPr/>
          <p:nvPr/>
        </p:nvGrpSpPr>
        <p:grpSpPr bwMode="auto">
          <a:xfrm>
            <a:off x="2860675" y="263525"/>
            <a:ext cx="9331325" cy="493713"/>
            <a:chOff x="2785242" y="263202"/>
            <a:chExt cx="9331019" cy="493543"/>
          </a:xfrm>
        </p:grpSpPr>
        <p:cxnSp>
          <p:nvCxnSpPr>
            <p:cNvPr id="21" name="直接连接符 20"/>
            <p:cNvCxnSpPr/>
            <p:nvPr/>
          </p:nvCxnSpPr>
          <p:spPr>
            <a:xfrm flipH="1">
              <a:off x="2785242" y="756745"/>
              <a:ext cx="859761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3558" name="组合 21"/>
            <p:cNvGrpSpPr/>
            <p:nvPr/>
          </p:nvGrpSpPr>
          <p:grpSpPr bwMode="auto">
            <a:xfrm>
              <a:off x="5412439" y="263202"/>
              <a:ext cx="6703822" cy="488782"/>
              <a:chOff x="5412439" y="263202"/>
              <a:chExt cx="6703822" cy="488782"/>
            </a:xfrm>
          </p:grpSpPr>
          <p:sp>
            <p:nvSpPr>
              <p:cNvPr id="23559" name="标题 2"/>
              <p:cNvSpPr>
                <a:spLocks noChangeArrowheads="1"/>
              </p:cNvSpPr>
              <p:nvPr/>
            </p:nvSpPr>
            <p:spPr bwMode="auto">
              <a:xfrm>
                <a:off x="5412439" y="273993"/>
                <a:ext cx="6149773" cy="368173"/>
              </a:xfrm>
              <a:prstGeom prst="rect">
                <a:avLst/>
              </a:prstGeom>
              <a:noFill/>
              <a:ln w="9525">
                <a:noFill/>
                <a:miter lim="800000"/>
              </a:ln>
            </p:spPr>
            <p:txBody>
              <a:bodyPr/>
              <a:p>
                <a:pPr algn="r">
                  <a:lnSpc>
                    <a:spcPct val="90000"/>
                  </a:lnSpc>
                </a:pPr>
                <a:r>
                  <a:rPr lang="zh-CN" altLang="en-US" sz="2800">
                    <a:solidFill>
                      <a:srgbClr val="C00000"/>
                    </a:solidFill>
                    <a:latin typeface="微软雅黑" panose="020B0503020204020204" pitchFamily="34" charset="-122"/>
                    <a:ea typeface="微软雅黑" panose="020B0503020204020204" pitchFamily="34" charset="-122"/>
                    <a:sym typeface="+mn-lt"/>
                  </a:rPr>
                  <a:t>改革开放的发展历程</a:t>
                </a:r>
                <a:r>
                  <a:rPr lang="en-US" altLang="zh-CN" sz="2800">
                    <a:solidFill>
                      <a:srgbClr val="C00000"/>
                    </a:solidFill>
                    <a:latin typeface="微软雅黑" panose="020B0503020204020204" pitchFamily="34" charset="-122"/>
                    <a:ea typeface="微软雅黑" panose="020B0503020204020204" pitchFamily="34" charset="-122"/>
                    <a:sym typeface="+mn-lt"/>
                  </a:rPr>
                  <a:t>—</a:t>
                </a:r>
                <a:r>
                  <a:rPr lang="zh-CN" altLang="en-US" sz="2800">
                    <a:solidFill>
                      <a:srgbClr val="C00000"/>
                    </a:solidFill>
                    <a:latin typeface="微软雅黑" panose="020B0503020204020204" pitchFamily="34" charset="-122"/>
                    <a:ea typeface="宋体" panose="02010600030101010101" pitchFamily="2" charset="-122"/>
                    <a:sym typeface="+mn-lt"/>
                  </a:rPr>
                  <a:t>国有企业改革</a:t>
                </a:r>
                <a:endParaRPr lang="zh-CN" altLang="en-US" sz="2800">
                  <a:solidFill>
                    <a:srgbClr val="C00000"/>
                  </a:solidFill>
                  <a:latin typeface="微软雅黑" panose="020B0503020204020204" pitchFamily="34" charset="-122"/>
                  <a:ea typeface="宋体" panose="02010600030101010101" pitchFamily="2" charset="-122"/>
                  <a:sym typeface="+mn-lt"/>
                </a:endParaRPr>
              </a:p>
            </p:txBody>
          </p:sp>
          <p:pic>
            <p:nvPicPr>
              <p:cNvPr id="24" name="图片 23"/>
              <p:cNvPicPr>
                <a:picLocks noChangeAspect="1"/>
              </p:cNvPicPr>
              <p:nvPr/>
            </p:nvPicPr>
            <p:blipFill>
              <a:blip r:embed="rId7" cstate="print"/>
              <a:stretch>
                <a:fillRect/>
              </a:stretch>
            </p:blipFill>
            <p:spPr>
              <a:xfrm>
                <a:off x="11455883" y="263202"/>
                <a:ext cx="660378" cy="488782"/>
              </a:xfrm>
              <a:prstGeom prst="rect">
                <a:avLst/>
              </a:prstGeom>
              <a:effectLst>
                <a:outerShdw blurRad="50800" dist="38100" dir="5400000" algn="t" rotWithShape="0">
                  <a:prstClr val="black">
                    <a:alpha val="40000"/>
                  </a:prstClr>
                </a:outerShdw>
              </a:effectLst>
            </p:spPr>
          </p:pic>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0412"/>
                                        </p:tgtEl>
                                        <p:attrNameLst>
                                          <p:attrName>style.visibility</p:attrName>
                                        </p:attrNameLst>
                                      </p:cBhvr>
                                      <p:to>
                                        <p:strVal val="visible"/>
                                      </p:to>
                                    </p:set>
                                    <p:animEffect transition="in" filter="dissolve">
                                      <p:cBhvr>
                                        <p:cTn id="7" dur="500"/>
                                        <p:tgtEl>
                                          <p:spTgt spid="2304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0413"/>
                                        </p:tgtEl>
                                        <p:attrNameLst>
                                          <p:attrName>style.visibility</p:attrName>
                                        </p:attrNameLst>
                                      </p:cBhvr>
                                      <p:to>
                                        <p:strVal val="visible"/>
                                      </p:to>
                                    </p:set>
                                    <p:animEffect transition="in" filter="dissolve">
                                      <p:cBhvr>
                                        <p:cTn id="12" dur="500"/>
                                        <p:tgtEl>
                                          <p:spTgt spid="2304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30414"/>
                                        </p:tgtEl>
                                        <p:attrNameLst>
                                          <p:attrName>style.visibility</p:attrName>
                                        </p:attrNameLst>
                                      </p:cBhvr>
                                      <p:to>
                                        <p:strVal val="visible"/>
                                      </p:to>
                                    </p:set>
                                    <p:animEffect transition="in" filter="dissolve">
                                      <p:cBhvr>
                                        <p:cTn id="17" dur="500"/>
                                        <p:tgtEl>
                                          <p:spTgt spid="2304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0415"/>
                                        </p:tgtEl>
                                        <p:attrNameLst>
                                          <p:attrName>style.visibility</p:attrName>
                                        </p:attrNameLst>
                                      </p:cBhvr>
                                      <p:to>
                                        <p:strVal val="visible"/>
                                      </p:to>
                                    </p:set>
                                    <p:animEffect transition="in" filter="dissolve">
                                      <p:cBhvr>
                                        <p:cTn id="22" dur="500"/>
                                        <p:tgtEl>
                                          <p:spTgt spid="23041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30416"/>
                                        </p:tgtEl>
                                        <p:attrNameLst>
                                          <p:attrName>style.visibility</p:attrName>
                                        </p:attrNameLst>
                                      </p:cBhvr>
                                      <p:to>
                                        <p:strVal val="visible"/>
                                      </p:to>
                                    </p:set>
                                    <p:animEffect transition="in" filter="dissolve">
                                      <p:cBhvr>
                                        <p:cTn id="27" dur="500"/>
                                        <p:tgtEl>
                                          <p:spTgt spid="23041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30417"/>
                                        </p:tgtEl>
                                        <p:attrNameLst>
                                          <p:attrName>style.visibility</p:attrName>
                                        </p:attrNameLst>
                                      </p:cBhvr>
                                      <p:to>
                                        <p:strVal val="visible"/>
                                      </p:to>
                                    </p:set>
                                    <p:animEffect transition="in" filter="dissolve">
                                      <p:cBhvr>
                                        <p:cTn id="32" dur="500"/>
                                        <p:tgtEl>
                                          <p:spTgt spid="23041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30402"/>
                                        </p:tgtEl>
                                        <p:attrNameLst>
                                          <p:attrName>style.visibility</p:attrName>
                                        </p:attrNameLst>
                                      </p:cBhvr>
                                      <p:to>
                                        <p:strVal val="visible"/>
                                      </p:to>
                                    </p:set>
                                    <p:animEffect transition="in" filter="dissolve">
                                      <p:cBhvr>
                                        <p:cTn id="37" dur="500"/>
                                        <p:tgtEl>
                                          <p:spTgt spid="23040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30411"/>
                                        </p:tgtEl>
                                        <p:attrNameLst>
                                          <p:attrName>style.visibility</p:attrName>
                                        </p:attrNameLst>
                                      </p:cBhvr>
                                      <p:to>
                                        <p:strVal val="visible"/>
                                      </p:to>
                                    </p:set>
                                    <p:animEffect transition="in" filter="dissolve">
                                      <p:cBhvr>
                                        <p:cTn id="42" dur="500"/>
                                        <p:tgtEl>
                                          <p:spTgt spid="230411"/>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30419"/>
                                        </p:tgtEl>
                                        <p:attrNameLst>
                                          <p:attrName>style.visibility</p:attrName>
                                        </p:attrNameLst>
                                      </p:cBhvr>
                                      <p:to>
                                        <p:strVal val="visible"/>
                                      </p:to>
                                    </p:set>
                                    <p:anim calcmode="lin" valueType="num">
                                      <p:cBhvr additive="base">
                                        <p:cTn id="47" dur="500" fill="hold"/>
                                        <p:tgtEl>
                                          <p:spTgt spid="230419"/>
                                        </p:tgtEl>
                                        <p:attrNameLst>
                                          <p:attrName>ppt_x</p:attrName>
                                        </p:attrNameLst>
                                      </p:cBhvr>
                                      <p:tavLst>
                                        <p:tav tm="0">
                                          <p:val>
                                            <p:strVal val="#ppt_x"/>
                                          </p:val>
                                        </p:tav>
                                        <p:tav tm="100000">
                                          <p:val>
                                            <p:strVal val="#ppt_x"/>
                                          </p:val>
                                        </p:tav>
                                      </p:tavLst>
                                    </p:anim>
                                    <p:anim calcmode="lin" valueType="num">
                                      <p:cBhvr additive="base">
                                        <p:cTn id="48" dur="500" fill="hold"/>
                                        <p:tgtEl>
                                          <p:spTgt spid="2304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11" grpId="0" bldLvl="0" animBg="1"/>
      <p:bldP spid="230413" grpId="0"/>
      <p:bldP spid="230415" grpId="0"/>
      <p:bldP spid="230417" grpId="0"/>
      <p:bldP spid="2304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7"/>
          <p:cNvGrpSpPr/>
          <p:nvPr/>
        </p:nvGrpSpPr>
        <p:grpSpPr>
          <a:xfrm>
            <a:off x="3469640" y="1002983"/>
            <a:ext cx="6696075" cy="5538787"/>
            <a:chOff x="1202" y="831"/>
            <a:chExt cx="4218" cy="3489"/>
          </a:xfrm>
        </p:grpSpPr>
        <p:pic>
          <p:nvPicPr>
            <p:cNvPr id="27651" name="Picture 5" descr="查看更多精彩图片"/>
            <p:cNvPicPr>
              <a:picLocks noChangeAspect="1"/>
            </p:cNvPicPr>
            <p:nvPr/>
          </p:nvPicPr>
          <p:blipFill>
            <a:blip r:embed="rId1"/>
            <a:stretch>
              <a:fillRect/>
            </a:stretch>
          </p:blipFill>
          <p:spPr>
            <a:xfrm>
              <a:off x="1202" y="831"/>
              <a:ext cx="3538" cy="3489"/>
            </a:xfrm>
            <a:prstGeom prst="rect">
              <a:avLst/>
            </a:prstGeom>
            <a:noFill/>
            <a:ln w="9525">
              <a:noFill/>
            </a:ln>
          </p:spPr>
        </p:pic>
        <p:sp>
          <p:nvSpPr>
            <p:cNvPr id="27652" name="Text Box 6"/>
            <p:cNvSpPr txBox="1"/>
            <p:nvPr/>
          </p:nvSpPr>
          <p:spPr>
            <a:xfrm>
              <a:off x="1383" y="3793"/>
              <a:ext cx="4037" cy="368"/>
            </a:xfrm>
            <a:prstGeom prst="rect">
              <a:avLst/>
            </a:prstGeom>
            <a:noFill/>
            <a:ln w="9525">
              <a:noFill/>
            </a:ln>
          </p:spPr>
          <p:txBody>
            <a:bodyPr anchor="t">
              <a:spAutoFit/>
            </a:bodyPr>
            <a:p>
              <a:pPr eaLnBrk="0" hangingPunct="0">
                <a:spcBef>
                  <a:spcPct val="50000"/>
                </a:spcBef>
              </a:pPr>
              <a:r>
                <a:rPr lang="en-US" altLang="zh-CN" sz="3200" dirty="0">
                  <a:solidFill>
                    <a:srgbClr val="F8F8F8"/>
                  </a:solidFill>
                  <a:latin typeface="Arial" panose="020B0604020202020204" pitchFamily="34" charset="0"/>
                  <a:ea typeface="宋体" panose="02010600030101010101" pitchFamily="2" charset="-122"/>
                </a:rPr>
                <a:t>70</a:t>
              </a:r>
              <a:r>
                <a:rPr lang="zh-CN" altLang="en-US" sz="3200" dirty="0">
                  <a:solidFill>
                    <a:srgbClr val="F8F8F8"/>
                  </a:solidFill>
                  <a:latin typeface="Arial" panose="020B0604020202020204" pitchFamily="34" charset="0"/>
                  <a:ea typeface="宋体" panose="02010600030101010101" pitchFamily="2" charset="-122"/>
                </a:rPr>
                <a:t>年代被遣返回大陆的偷渡者</a:t>
              </a:r>
              <a:r>
                <a:rPr lang="zh-CN" altLang="en-US" dirty="0">
                  <a:solidFill>
                    <a:srgbClr val="F8F8F8"/>
                  </a:solidFill>
                  <a:latin typeface="Arial" panose="020B0604020202020204" pitchFamily="34" charset="0"/>
                  <a:ea typeface="宋体" panose="02010600030101010101" pitchFamily="2" charset="-122"/>
                </a:rPr>
                <a:t> </a:t>
              </a:r>
              <a:endParaRPr lang="zh-CN" altLang="en-US" dirty="0">
                <a:solidFill>
                  <a:srgbClr val="F8F8F8"/>
                </a:solidFill>
                <a:latin typeface="Arial" panose="020B0604020202020204" pitchFamily="34" charset="0"/>
                <a:ea typeface="宋体" panose="02010600030101010101" pitchFamily="2" charset="-122"/>
              </a:endParaRPr>
            </a:p>
          </p:txBody>
        </p:sp>
      </p:grpSp>
      <p:sp>
        <p:nvSpPr>
          <p:cNvPr id="27653" name="灯片编号占位符 2"/>
          <p:cNvSpPr>
            <a:spLocks noGrp="1"/>
          </p:cNvSpPr>
          <p:nvPr>
            <p:ph type="sldNum" sz="quarter" idx="12"/>
          </p:nvPr>
        </p:nvSpPr>
        <p:spPr>
          <a:xfrm>
            <a:off x="8077200" y="6245225"/>
            <a:ext cx="2133600" cy="476250"/>
          </a:xfrm>
        </p:spPr>
        <p:txBody>
          <a:bodyPr wrap="square" lIns="91440" tIns="45720" rIns="91440" bIns="45720" anchor="t"/>
          <a:lstStyle>
            <a:lvl1pPr marL="0" lvl="0" indent="0" algn="l" defTabSz="914400" rtl="0" eaLnBrk="1" fontAlgn="base" latinLnBrk="0" hangingPunct="1">
              <a:lnSpc>
                <a:spcPct val="100000"/>
              </a:lnSpc>
              <a:spcBef>
                <a:spcPct val="0"/>
              </a:spcBef>
              <a:spcAft>
                <a:spcPct val="0"/>
              </a:spcAft>
              <a:buFontTx/>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5pPr>
          </a:lstStyle>
          <a:p>
            <a:pPr lvl="0" indent="0" algn="r"/>
            <a:fld id="{9A0DB2DC-4C9A-4742-B13C-FB6460FD3503}" type="slidenum">
              <a:rPr lang="en-US" altLang="zh-CN" sz="1200" dirty="0">
                <a:solidFill>
                  <a:schemeClr val="tx2"/>
                </a:solidFill>
                <a:latin typeface="Trebuchet MS" panose="020B0603020202090204" pitchFamily="34" charset="0"/>
                <a:ea typeface="宋体" panose="02010600030101010101" pitchFamily="2" charset="-122"/>
              </a:rPr>
            </a:fld>
            <a:endParaRPr lang="en-US" altLang="zh-CN" sz="1200" dirty="0">
              <a:solidFill>
                <a:schemeClr val="tx2"/>
              </a:solidFill>
              <a:latin typeface="Trebuchet MS" panose="020B0603020202090204" pitchFamily="34" charset="0"/>
              <a:ea typeface="宋体" panose="02010600030101010101" pitchFamily="2" charset="-122"/>
            </a:endParaRPr>
          </a:p>
        </p:txBody>
      </p:sp>
      <p:sp>
        <p:nvSpPr>
          <p:cNvPr id="4" name="页脚占位符 3"/>
          <p:cNvSpPr>
            <a:spLocks noGrp="1"/>
          </p:cNvSpPr>
          <p:nvPr>
            <p:ph type="ftr" sz="quarter" idx="11"/>
          </p:nvPr>
        </p:nvSpPr>
        <p:spPr>
          <a:xfrm>
            <a:off x="4648200" y="6245225"/>
            <a:ext cx="2895600" cy="476250"/>
          </a:xfrm>
        </p:spPr>
        <p:txBody>
          <a:bodyPr vert="horz" wrap="square" lIns="91440" tIns="45720" rIns="91440" bIns="45720" numCol="1" anchor="t" anchorCtr="0" compatLnSpc="1"/>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latin typeface="+mj-lt"/>
              <a:ea typeface="宋体" panose="02010600030101010101" pitchFamily="2" charset="-122"/>
              <a:cs typeface="+mn-cs"/>
            </a:endParaRPr>
          </a:p>
        </p:txBody>
      </p:sp>
      <p:grpSp>
        <p:nvGrpSpPr>
          <p:cNvPr id="3" name="组合 19"/>
          <p:cNvGrpSpPr/>
          <p:nvPr/>
        </p:nvGrpSpPr>
        <p:grpSpPr bwMode="auto">
          <a:xfrm>
            <a:off x="2860675" y="263525"/>
            <a:ext cx="9331325" cy="493713"/>
            <a:chOff x="2785242" y="263202"/>
            <a:chExt cx="9331019" cy="493543"/>
          </a:xfrm>
        </p:grpSpPr>
        <p:cxnSp>
          <p:nvCxnSpPr>
            <p:cNvPr id="21" name="直接连接符 20"/>
            <p:cNvCxnSpPr/>
            <p:nvPr/>
          </p:nvCxnSpPr>
          <p:spPr>
            <a:xfrm flipH="1">
              <a:off x="2785242" y="756745"/>
              <a:ext cx="859761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3558" name="组合 21"/>
            <p:cNvGrpSpPr/>
            <p:nvPr/>
          </p:nvGrpSpPr>
          <p:grpSpPr bwMode="auto">
            <a:xfrm>
              <a:off x="5412439" y="263202"/>
              <a:ext cx="6703822" cy="488782"/>
              <a:chOff x="5412439" y="263202"/>
              <a:chExt cx="6703822" cy="488782"/>
            </a:xfrm>
          </p:grpSpPr>
          <p:sp>
            <p:nvSpPr>
              <p:cNvPr id="23559" name="标题 2"/>
              <p:cNvSpPr>
                <a:spLocks noChangeArrowheads="1"/>
              </p:cNvSpPr>
              <p:nvPr/>
            </p:nvSpPr>
            <p:spPr bwMode="auto">
              <a:xfrm>
                <a:off x="5412439" y="273993"/>
                <a:ext cx="6149773" cy="368173"/>
              </a:xfrm>
              <a:prstGeom prst="rect">
                <a:avLst/>
              </a:prstGeom>
              <a:noFill/>
              <a:ln w="9525">
                <a:noFill/>
                <a:miter lim="800000"/>
              </a:ln>
            </p:spPr>
            <p:txBody>
              <a:bodyPr/>
              <a:p>
                <a:pPr algn="r">
                  <a:lnSpc>
                    <a:spcPct val="90000"/>
                  </a:lnSpc>
                </a:pPr>
                <a:r>
                  <a:rPr lang="zh-CN" altLang="en-US" sz="2800">
                    <a:solidFill>
                      <a:srgbClr val="C00000"/>
                    </a:solidFill>
                    <a:latin typeface="微软雅黑" panose="020B0503020204020204" pitchFamily="34" charset="-122"/>
                    <a:ea typeface="微软雅黑" panose="020B0503020204020204" pitchFamily="34" charset="-122"/>
                    <a:sym typeface="+mn-lt"/>
                  </a:rPr>
                  <a:t>改革开放的发展历程</a:t>
                </a:r>
                <a:r>
                  <a:rPr lang="en-US" altLang="zh-CN" sz="2800">
                    <a:solidFill>
                      <a:srgbClr val="C00000"/>
                    </a:solidFill>
                    <a:latin typeface="微软雅黑" panose="020B0503020204020204" pitchFamily="34" charset="-122"/>
                    <a:ea typeface="微软雅黑" panose="020B0503020204020204" pitchFamily="34" charset="-122"/>
                    <a:sym typeface="+mn-lt"/>
                  </a:rPr>
                  <a:t>—</a:t>
                </a:r>
                <a:r>
                  <a:rPr lang="zh-CN" altLang="en-US" sz="2800">
                    <a:solidFill>
                      <a:srgbClr val="C00000"/>
                    </a:solidFill>
                    <a:latin typeface="微软雅黑" panose="020B0503020204020204" pitchFamily="34" charset="-122"/>
                    <a:ea typeface="宋体" panose="02010600030101010101" pitchFamily="2" charset="-122"/>
                    <a:sym typeface="+mn-lt"/>
                  </a:rPr>
                  <a:t>对外开放</a:t>
                </a:r>
                <a:endParaRPr lang="zh-CN" altLang="en-US" sz="2800">
                  <a:solidFill>
                    <a:srgbClr val="C00000"/>
                  </a:solidFill>
                  <a:latin typeface="微软雅黑" panose="020B0503020204020204" pitchFamily="34" charset="-122"/>
                  <a:ea typeface="宋体" panose="02010600030101010101" pitchFamily="2" charset="-122"/>
                  <a:sym typeface="+mn-lt"/>
                </a:endParaRPr>
              </a:p>
            </p:txBody>
          </p:sp>
          <p:pic>
            <p:nvPicPr>
              <p:cNvPr id="24" name="图片 23"/>
              <p:cNvPicPr>
                <a:picLocks noChangeAspect="1"/>
              </p:cNvPicPr>
              <p:nvPr/>
            </p:nvPicPr>
            <p:blipFill>
              <a:blip r:embed="rId2" cstate="print"/>
              <a:stretch>
                <a:fillRect/>
              </a:stretch>
            </p:blipFill>
            <p:spPr>
              <a:xfrm>
                <a:off x="11455883" y="263202"/>
                <a:ext cx="660378" cy="488782"/>
              </a:xfrm>
              <a:prstGeom prst="rect">
                <a:avLst/>
              </a:prstGeom>
              <a:effectLst>
                <a:outerShdw blurRad="50800" dist="38100" dir="5400000" algn="t" rotWithShape="0">
                  <a:prstClr val="black">
                    <a:alpha val="40000"/>
                  </a:prstClr>
                </a:outerShdw>
              </a:effectLst>
            </p:spPr>
          </p:pic>
        </p:grpSp>
      </p:grpSp>
      <p:pic>
        <p:nvPicPr>
          <p:cNvPr id="23556" name="图片 18"/>
          <p:cNvPicPr>
            <a:picLocks noChangeAspect="1"/>
          </p:cNvPicPr>
          <p:nvPr/>
        </p:nvPicPr>
        <p:blipFill>
          <a:blip r:embed="rId3" cstate="print"/>
          <a:srcRect/>
          <a:stretch>
            <a:fillRect/>
          </a:stretch>
        </p:blipFill>
        <p:spPr bwMode="auto">
          <a:xfrm>
            <a:off x="-28575" y="0"/>
            <a:ext cx="2889250" cy="12731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Rectangle 3"/>
          <p:cNvSpPr>
            <a:spLocks noGrp="1"/>
          </p:cNvSpPr>
          <p:nvPr>
            <p:ph idx="1"/>
          </p:nvPr>
        </p:nvSpPr>
        <p:spPr/>
        <p:txBody>
          <a:bodyPr wrap="square" lIns="91440" tIns="45720" rIns="91440" bIns="45720" anchor="t"/>
          <a:p>
            <a:r>
              <a:rPr lang="zh-CN" altLang="en-US" b="1" dirty="0">
                <a:ea typeface="宋体" panose="02010600030101010101" pitchFamily="2" charset="-122"/>
              </a:rPr>
              <a:t>据广东省委边防口岸领导小组办公室的统计，</a:t>
            </a:r>
            <a:r>
              <a:rPr lang="en-US" altLang="zh-CN" b="1" dirty="0">
                <a:ea typeface="宋体" panose="02010600030101010101" pitchFamily="2" charset="-122"/>
              </a:rPr>
              <a:t>1954</a:t>
            </a:r>
            <a:r>
              <a:rPr lang="zh-CN" altLang="en-US" b="1" dirty="0">
                <a:ea typeface="宋体" panose="02010600030101010101" pitchFamily="2" charset="-122"/>
              </a:rPr>
              <a:t>年到</a:t>
            </a:r>
            <a:r>
              <a:rPr lang="en-US" altLang="zh-CN" b="1" dirty="0">
                <a:ea typeface="宋体" panose="02010600030101010101" pitchFamily="2" charset="-122"/>
              </a:rPr>
              <a:t>1980</a:t>
            </a:r>
            <a:r>
              <a:rPr lang="zh-CN" altLang="en-US" b="1" dirty="0">
                <a:ea typeface="宋体" panose="02010600030101010101" pitchFamily="2" charset="-122"/>
              </a:rPr>
              <a:t>年，官方明文记载的“逃港”事件就有</a:t>
            </a:r>
            <a:r>
              <a:rPr lang="en-US" altLang="zh-CN" b="1" dirty="0">
                <a:ea typeface="宋体" panose="02010600030101010101" pitchFamily="2" charset="-122"/>
              </a:rPr>
              <a:t>56.5</a:t>
            </a:r>
            <a:r>
              <a:rPr lang="zh-CN" altLang="en-US" b="1" dirty="0">
                <a:ea typeface="宋体" panose="02010600030101010101" pitchFamily="2" charset="-122"/>
              </a:rPr>
              <a:t>万多人次。</a:t>
            </a:r>
            <a:br>
              <a:rPr lang="zh-CN" altLang="en-US" dirty="0">
                <a:ea typeface="宋体" panose="02010600030101010101" pitchFamily="2" charset="-122"/>
              </a:rPr>
            </a:br>
            <a:br>
              <a:rPr lang="zh-CN" altLang="en-US" dirty="0">
                <a:ea typeface="宋体" panose="02010600030101010101" pitchFamily="2" charset="-122"/>
              </a:rPr>
            </a:br>
            <a:endParaRPr lang="zh-CN" altLang="en-US" dirty="0">
              <a:ea typeface="宋体" panose="02010600030101010101" pitchFamily="2" charset="-122"/>
            </a:endParaRPr>
          </a:p>
        </p:txBody>
      </p:sp>
      <p:sp>
        <p:nvSpPr>
          <p:cNvPr id="28674" name="灯片编号占位符 1"/>
          <p:cNvSpPr>
            <a:spLocks noGrp="1"/>
          </p:cNvSpPr>
          <p:nvPr>
            <p:ph type="sldNum" sz="quarter" idx="12"/>
          </p:nvPr>
        </p:nvSpPr>
        <p:spPr>
          <a:xfrm>
            <a:off x="8077200" y="6245225"/>
            <a:ext cx="2133600" cy="476250"/>
          </a:xfrm>
        </p:spPr>
        <p:txBody>
          <a:bodyPr wrap="square" lIns="91440" tIns="45720" rIns="91440" bIns="45720" anchor="t"/>
          <a:lstStyle>
            <a:lvl1pPr marL="0" lvl="0" indent="0" algn="l" defTabSz="914400" rtl="0" eaLnBrk="1" fontAlgn="base" latinLnBrk="0" hangingPunct="1">
              <a:lnSpc>
                <a:spcPct val="100000"/>
              </a:lnSpc>
              <a:spcBef>
                <a:spcPct val="0"/>
              </a:spcBef>
              <a:spcAft>
                <a:spcPct val="0"/>
              </a:spcAft>
              <a:buFontTx/>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5pPr>
          </a:lstStyle>
          <a:p>
            <a:pPr lvl="0" indent="0" algn="r"/>
            <a:fld id="{9A0DB2DC-4C9A-4742-B13C-FB6460FD3503}" type="slidenum">
              <a:rPr lang="en-US" altLang="zh-CN" sz="1200" dirty="0">
                <a:solidFill>
                  <a:schemeClr val="tx2"/>
                </a:solidFill>
                <a:latin typeface="Trebuchet MS" panose="020B0603020202090204" pitchFamily="34" charset="0"/>
                <a:ea typeface="宋体" panose="02010600030101010101" pitchFamily="2" charset="-122"/>
              </a:rPr>
            </a:fld>
            <a:endParaRPr lang="en-US" altLang="zh-CN" sz="1200" dirty="0">
              <a:solidFill>
                <a:schemeClr val="tx2"/>
              </a:solidFill>
              <a:latin typeface="Trebuchet MS" panose="020B0603020202090204" pitchFamily="34" charset="0"/>
              <a:ea typeface="宋体" panose="02010600030101010101" pitchFamily="2" charset="-122"/>
            </a:endParaRPr>
          </a:p>
        </p:txBody>
      </p:sp>
      <p:sp>
        <p:nvSpPr>
          <p:cNvPr id="3" name="页脚占位符 2"/>
          <p:cNvSpPr>
            <a:spLocks noGrp="1"/>
          </p:cNvSpPr>
          <p:nvPr>
            <p:ph type="ftr" sz="quarter" idx="11"/>
          </p:nvPr>
        </p:nvSpPr>
        <p:spPr>
          <a:xfrm>
            <a:off x="4648200" y="6245225"/>
            <a:ext cx="2895600" cy="476250"/>
          </a:xfrm>
        </p:spPr>
        <p:txBody>
          <a:bodyPr vert="horz" wrap="square" lIns="91440" tIns="45720" rIns="91440" bIns="45720" numCol="1" anchor="t" anchorCtr="0" compatLnSpc="1"/>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latin typeface="+mj-lt"/>
              <a:ea typeface="宋体" panose="02010600030101010101" pitchFamily="2" charset="-122"/>
              <a:cs typeface="+mn-cs"/>
            </a:endParaRPr>
          </a:p>
        </p:txBody>
      </p:sp>
      <p:pic>
        <p:nvPicPr>
          <p:cNvPr id="23556" name="图片 18"/>
          <p:cNvPicPr>
            <a:picLocks noChangeAspect="1"/>
          </p:cNvPicPr>
          <p:nvPr/>
        </p:nvPicPr>
        <p:blipFill>
          <a:blip r:embed="rId1" cstate="print"/>
          <a:srcRect/>
          <a:stretch>
            <a:fillRect/>
          </a:stretch>
        </p:blipFill>
        <p:spPr bwMode="auto">
          <a:xfrm>
            <a:off x="-28575" y="0"/>
            <a:ext cx="2889250" cy="1273175"/>
          </a:xfrm>
          <a:prstGeom prst="rect">
            <a:avLst/>
          </a:prstGeom>
          <a:noFill/>
          <a:ln w="9525">
            <a:noFill/>
            <a:miter lim="800000"/>
            <a:headEnd/>
            <a:tailEnd/>
          </a:ln>
        </p:spPr>
      </p:pic>
      <p:grpSp>
        <p:nvGrpSpPr>
          <p:cNvPr id="2" name="组合 19"/>
          <p:cNvGrpSpPr/>
          <p:nvPr/>
        </p:nvGrpSpPr>
        <p:grpSpPr bwMode="auto">
          <a:xfrm>
            <a:off x="2860675" y="263525"/>
            <a:ext cx="9331325" cy="493713"/>
            <a:chOff x="2785242" y="263202"/>
            <a:chExt cx="9331019" cy="493543"/>
          </a:xfrm>
        </p:grpSpPr>
        <p:cxnSp>
          <p:nvCxnSpPr>
            <p:cNvPr id="21" name="直接连接符 20"/>
            <p:cNvCxnSpPr/>
            <p:nvPr/>
          </p:nvCxnSpPr>
          <p:spPr>
            <a:xfrm flipH="1">
              <a:off x="2785242" y="756745"/>
              <a:ext cx="859761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3558" name="组合 21"/>
            <p:cNvGrpSpPr/>
            <p:nvPr/>
          </p:nvGrpSpPr>
          <p:grpSpPr bwMode="auto">
            <a:xfrm>
              <a:off x="5412439" y="263202"/>
              <a:ext cx="6703822" cy="488782"/>
              <a:chOff x="5412439" y="263202"/>
              <a:chExt cx="6703822" cy="488782"/>
            </a:xfrm>
          </p:grpSpPr>
          <p:sp>
            <p:nvSpPr>
              <p:cNvPr id="23559" name="标题 2"/>
              <p:cNvSpPr>
                <a:spLocks noChangeArrowheads="1"/>
              </p:cNvSpPr>
              <p:nvPr/>
            </p:nvSpPr>
            <p:spPr bwMode="auto">
              <a:xfrm>
                <a:off x="5412439" y="273993"/>
                <a:ext cx="6149773" cy="368173"/>
              </a:xfrm>
              <a:prstGeom prst="rect">
                <a:avLst/>
              </a:prstGeom>
              <a:noFill/>
              <a:ln w="9525">
                <a:noFill/>
                <a:miter lim="800000"/>
              </a:ln>
            </p:spPr>
            <p:txBody>
              <a:bodyPr/>
              <a:p>
                <a:pPr algn="r">
                  <a:lnSpc>
                    <a:spcPct val="90000"/>
                  </a:lnSpc>
                </a:pPr>
                <a:r>
                  <a:rPr lang="zh-CN" altLang="en-US" sz="2800">
                    <a:solidFill>
                      <a:srgbClr val="C00000"/>
                    </a:solidFill>
                    <a:latin typeface="微软雅黑" panose="020B0503020204020204" pitchFamily="34" charset="-122"/>
                    <a:ea typeface="微软雅黑" panose="020B0503020204020204" pitchFamily="34" charset="-122"/>
                    <a:sym typeface="+mn-lt"/>
                  </a:rPr>
                  <a:t>改革开放的发展历程</a:t>
                </a:r>
                <a:r>
                  <a:rPr lang="en-US" altLang="zh-CN" sz="2800">
                    <a:solidFill>
                      <a:srgbClr val="C00000"/>
                    </a:solidFill>
                    <a:latin typeface="微软雅黑" panose="020B0503020204020204" pitchFamily="34" charset="-122"/>
                    <a:ea typeface="微软雅黑" panose="020B0503020204020204" pitchFamily="34" charset="-122"/>
                    <a:sym typeface="+mn-lt"/>
                  </a:rPr>
                  <a:t>—</a:t>
                </a:r>
                <a:r>
                  <a:rPr lang="zh-CN" altLang="en-US" sz="2800">
                    <a:solidFill>
                      <a:srgbClr val="C00000"/>
                    </a:solidFill>
                    <a:latin typeface="微软雅黑" panose="020B0503020204020204" pitchFamily="34" charset="-122"/>
                    <a:ea typeface="宋体" panose="02010600030101010101" pitchFamily="2" charset="-122"/>
                    <a:sym typeface="+mn-lt"/>
                  </a:rPr>
                  <a:t>对外开放</a:t>
                </a:r>
                <a:endParaRPr lang="zh-CN" altLang="en-US" sz="2800">
                  <a:solidFill>
                    <a:srgbClr val="C00000"/>
                  </a:solidFill>
                  <a:latin typeface="微软雅黑" panose="020B0503020204020204" pitchFamily="34" charset="-122"/>
                  <a:ea typeface="宋体" panose="02010600030101010101" pitchFamily="2" charset="-122"/>
                  <a:sym typeface="+mn-lt"/>
                </a:endParaRPr>
              </a:p>
            </p:txBody>
          </p:sp>
          <p:pic>
            <p:nvPicPr>
              <p:cNvPr id="24" name="图片 23"/>
              <p:cNvPicPr>
                <a:picLocks noChangeAspect="1"/>
              </p:cNvPicPr>
              <p:nvPr/>
            </p:nvPicPr>
            <p:blipFill>
              <a:blip r:embed="rId2" cstate="print"/>
              <a:stretch>
                <a:fillRect/>
              </a:stretch>
            </p:blipFill>
            <p:spPr>
              <a:xfrm>
                <a:off x="11455883" y="263202"/>
                <a:ext cx="660378" cy="488782"/>
              </a:xfrm>
              <a:prstGeom prst="rect">
                <a:avLst/>
              </a:prstGeom>
              <a:effectLst>
                <a:outerShdw blurRad="50800" dist="38100" dir="5400000" algn="t" rotWithShape="0">
                  <a:prstClr val="black">
                    <a:alpha val="40000"/>
                  </a:prstClr>
                </a:outerShdw>
              </a:effectLst>
            </p:spPr>
          </p:pic>
        </p:grpSp>
      </p:grpSp>
      <p:pic>
        <p:nvPicPr>
          <p:cNvPr id="17417" name="图片 14"/>
          <p:cNvPicPr>
            <a:picLocks noChangeAspect="1"/>
          </p:cNvPicPr>
          <p:nvPr/>
        </p:nvPicPr>
        <p:blipFill>
          <a:blip r:embed="rId3" cstate="print"/>
          <a:srcRect/>
          <a:stretch>
            <a:fillRect/>
          </a:stretch>
        </p:blipFill>
        <p:spPr bwMode="auto">
          <a:xfrm>
            <a:off x="0" y="4513263"/>
            <a:ext cx="6311900" cy="2344737"/>
          </a:xfrm>
          <a:prstGeom prst="rect">
            <a:avLst/>
          </a:prstGeom>
          <a:noFill/>
          <a:ln w="9525">
            <a:noFill/>
            <a:miter lim="800000"/>
            <a:headEnd/>
            <a:tailEnd/>
          </a:ln>
        </p:spPr>
      </p:pic>
      <p:pic>
        <p:nvPicPr>
          <p:cNvPr id="17418" name="图片 15"/>
          <p:cNvPicPr>
            <a:picLocks noChangeAspect="1"/>
          </p:cNvPicPr>
          <p:nvPr/>
        </p:nvPicPr>
        <p:blipFill>
          <a:blip r:embed="rId4" cstate="print"/>
          <a:srcRect/>
          <a:stretch>
            <a:fillRect/>
          </a:stretch>
        </p:blipFill>
        <p:spPr bwMode="auto">
          <a:xfrm>
            <a:off x="5264785" y="4513580"/>
            <a:ext cx="6927215" cy="2344420"/>
          </a:xfrm>
          <a:prstGeom prst="rect">
            <a:avLst/>
          </a:prstGeom>
          <a:noFill/>
          <a:ln w="9525">
            <a:noFill/>
            <a:miter lim="800000"/>
            <a:headEnd/>
            <a:tailEnd/>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PA-102225"/>
          <p:cNvCxnSpPr/>
          <p:nvPr>
            <p:custDataLst>
              <p:tags r:id="rId1"/>
            </p:custDataLst>
          </p:nvPr>
        </p:nvCxnSpPr>
        <p:spPr>
          <a:xfrm>
            <a:off x="3786188" y="1066800"/>
            <a:ext cx="51435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PA-102226"/>
          <p:cNvCxnSpPr/>
          <p:nvPr>
            <p:custDataLst>
              <p:tags r:id="rId2"/>
            </p:custDataLst>
          </p:nvPr>
        </p:nvCxnSpPr>
        <p:spPr>
          <a:xfrm>
            <a:off x="3524250" y="1673225"/>
            <a:ext cx="51435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6" name="PA-102228"/>
          <p:cNvGrpSpPr>
            <a:grpSpLocks noChangeAspect="1"/>
          </p:cNvGrpSpPr>
          <p:nvPr>
            <p:custDataLst>
              <p:tags r:id="rId3"/>
            </p:custDataLst>
          </p:nvPr>
        </p:nvGrpSpPr>
        <p:grpSpPr bwMode="auto">
          <a:xfrm>
            <a:off x="3579813" y="266700"/>
            <a:ext cx="5140325" cy="698500"/>
            <a:chOff x="1003" y="1955"/>
            <a:chExt cx="3238" cy="440"/>
          </a:xfrm>
        </p:grpSpPr>
        <p:sp>
          <p:nvSpPr>
            <p:cNvPr id="17419" name="PA-任意多边形 5"/>
            <p:cNvSpPr>
              <a:spLocks noEditPoints="1"/>
            </p:cNvSpPr>
            <p:nvPr>
              <p:custDataLst>
                <p:tags r:id="rId4"/>
              </p:custDataLst>
            </p:nvPr>
          </p:nvSpPr>
          <p:spPr bwMode="auto">
            <a:xfrm>
              <a:off x="2622" y="1955"/>
              <a:ext cx="1619" cy="440"/>
            </a:xfrm>
            <a:custGeom>
              <a:avLst/>
              <a:gdLst>
                <a:gd name="T0" fmla="*/ 527 w 1619"/>
                <a:gd name="T1" fmla="*/ 430 h 440"/>
                <a:gd name="T2" fmla="*/ 434 w 1619"/>
                <a:gd name="T3" fmla="*/ 408 h 440"/>
                <a:gd name="T4" fmla="*/ 1570 w 1619"/>
                <a:gd name="T5" fmla="*/ 388 h 440"/>
                <a:gd name="T6" fmla="*/ 536 w 1619"/>
                <a:gd name="T7" fmla="*/ 366 h 440"/>
                <a:gd name="T8" fmla="*/ 1555 w 1619"/>
                <a:gd name="T9" fmla="*/ 140 h 440"/>
                <a:gd name="T10" fmla="*/ 536 w 1619"/>
                <a:gd name="T11" fmla="*/ 116 h 440"/>
                <a:gd name="T12" fmla="*/ 77 w 1619"/>
                <a:gd name="T13" fmla="*/ 355 h 440"/>
                <a:gd name="T14" fmla="*/ 54 w 1619"/>
                <a:gd name="T15" fmla="*/ 150 h 440"/>
                <a:gd name="T16" fmla="*/ 148 w 1619"/>
                <a:gd name="T17" fmla="*/ 355 h 440"/>
                <a:gd name="T18" fmla="*/ 123 w 1619"/>
                <a:gd name="T19" fmla="*/ 150 h 440"/>
                <a:gd name="T20" fmla="*/ 218 w 1619"/>
                <a:gd name="T21" fmla="*/ 355 h 440"/>
                <a:gd name="T22" fmla="*/ 193 w 1619"/>
                <a:gd name="T23" fmla="*/ 150 h 440"/>
                <a:gd name="T24" fmla="*/ 283 w 1619"/>
                <a:gd name="T25" fmla="*/ 355 h 440"/>
                <a:gd name="T26" fmla="*/ 256 w 1619"/>
                <a:gd name="T27" fmla="*/ 150 h 440"/>
                <a:gd name="T28" fmla="*/ 358 w 1619"/>
                <a:gd name="T29" fmla="*/ 355 h 440"/>
                <a:gd name="T30" fmla="*/ 334 w 1619"/>
                <a:gd name="T31" fmla="*/ 150 h 440"/>
                <a:gd name="T32" fmla="*/ 414 w 1619"/>
                <a:gd name="T33" fmla="*/ 355 h 440"/>
                <a:gd name="T34" fmla="*/ 391 w 1619"/>
                <a:gd name="T35" fmla="*/ 150 h 440"/>
                <a:gd name="T36" fmla="*/ 525 w 1619"/>
                <a:gd name="T37" fmla="*/ 355 h 440"/>
                <a:gd name="T38" fmla="*/ 431 w 1619"/>
                <a:gd name="T39" fmla="*/ 150 h 440"/>
                <a:gd name="T40" fmla="*/ 561 w 1619"/>
                <a:gd name="T41" fmla="*/ 355 h 440"/>
                <a:gd name="T42" fmla="*/ 538 w 1619"/>
                <a:gd name="T43" fmla="*/ 150 h 440"/>
                <a:gd name="T44" fmla="*/ 626 w 1619"/>
                <a:gd name="T45" fmla="*/ 355 h 440"/>
                <a:gd name="T46" fmla="*/ 598 w 1619"/>
                <a:gd name="T47" fmla="*/ 150 h 440"/>
                <a:gd name="T48" fmla="*/ 698 w 1619"/>
                <a:gd name="T49" fmla="*/ 355 h 440"/>
                <a:gd name="T50" fmla="*/ 671 w 1619"/>
                <a:gd name="T51" fmla="*/ 150 h 440"/>
                <a:gd name="T52" fmla="*/ 762 w 1619"/>
                <a:gd name="T53" fmla="*/ 355 h 440"/>
                <a:gd name="T54" fmla="*/ 738 w 1619"/>
                <a:gd name="T55" fmla="*/ 150 h 440"/>
                <a:gd name="T56" fmla="*/ 824 w 1619"/>
                <a:gd name="T57" fmla="*/ 355 h 440"/>
                <a:gd name="T58" fmla="*/ 799 w 1619"/>
                <a:gd name="T59" fmla="*/ 150 h 440"/>
                <a:gd name="T60" fmla="*/ 894 w 1619"/>
                <a:gd name="T61" fmla="*/ 355 h 440"/>
                <a:gd name="T62" fmla="*/ 862 w 1619"/>
                <a:gd name="T63" fmla="*/ 150 h 440"/>
                <a:gd name="T64" fmla="*/ 965 w 1619"/>
                <a:gd name="T65" fmla="*/ 355 h 440"/>
                <a:gd name="T66" fmla="*/ 937 w 1619"/>
                <a:gd name="T67" fmla="*/ 150 h 440"/>
                <a:gd name="T68" fmla="*/ 1029 w 1619"/>
                <a:gd name="T69" fmla="*/ 355 h 440"/>
                <a:gd name="T70" fmla="*/ 1001 w 1619"/>
                <a:gd name="T71" fmla="*/ 150 h 440"/>
                <a:gd name="T72" fmla="*/ 1096 w 1619"/>
                <a:gd name="T73" fmla="*/ 355 h 440"/>
                <a:gd name="T74" fmla="*/ 1071 w 1619"/>
                <a:gd name="T75" fmla="*/ 150 h 440"/>
                <a:gd name="T76" fmla="*/ 1159 w 1619"/>
                <a:gd name="T77" fmla="*/ 355 h 440"/>
                <a:gd name="T78" fmla="*/ 1136 w 1619"/>
                <a:gd name="T79" fmla="*/ 150 h 440"/>
                <a:gd name="T80" fmla="*/ 1224 w 1619"/>
                <a:gd name="T81" fmla="*/ 355 h 440"/>
                <a:gd name="T82" fmla="*/ 1203 w 1619"/>
                <a:gd name="T83" fmla="*/ 150 h 440"/>
                <a:gd name="T84" fmla="*/ 1509 w 1619"/>
                <a:gd name="T85" fmla="*/ 355 h 440"/>
                <a:gd name="T86" fmla="*/ 1471 w 1619"/>
                <a:gd name="T87" fmla="*/ 150 h 440"/>
                <a:gd name="T88" fmla="*/ 483 w 1619"/>
                <a:gd name="T89" fmla="*/ 17 h 440"/>
                <a:gd name="T90" fmla="*/ 0 w 1619"/>
                <a:gd name="T91" fmla="*/ 0 h 440"/>
                <a:gd name="T92" fmla="*/ 580 w 1619"/>
                <a:gd name="T93" fmla="*/ 58 h 440"/>
                <a:gd name="T94" fmla="*/ 1215 w 1619"/>
                <a:gd name="T95" fmla="*/ 85 h 440"/>
                <a:gd name="T96" fmla="*/ 1479 w 1619"/>
                <a:gd name="T97" fmla="*/ 58 h 440"/>
                <a:gd name="T98" fmla="*/ 1519 w 1619"/>
                <a:gd name="T99" fmla="*/ 103 h 440"/>
                <a:gd name="T100" fmla="*/ 1543 w 1619"/>
                <a:gd name="T101" fmla="*/ 150 h 440"/>
                <a:gd name="T102" fmla="*/ 1581 w 1619"/>
                <a:gd name="T103" fmla="*/ 396 h 440"/>
                <a:gd name="T104" fmla="*/ 0 w 1619"/>
                <a:gd name="T105" fmla="*/ 440 h 440"/>
                <a:gd name="T106" fmla="*/ 423 w 1619"/>
                <a:gd name="T107" fmla="*/ 367 h 440"/>
                <a:gd name="T108" fmla="*/ 49 w 1619"/>
                <a:gd name="T109" fmla="*/ 138 h 440"/>
                <a:gd name="T110" fmla="*/ 49 w 1619"/>
                <a:gd name="T111" fmla="*/ 118 h 440"/>
                <a:gd name="T112" fmla="*/ 0 w 1619"/>
                <a:gd name="T113" fmla="*/ 51 h 4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19"/>
                <a:gd name="T172" fmla="*/ 0 h 440"/>
                <a:gd name="T173" fmla="*/ 1619 w 1619"/>
                <a:gd name="T174" fmla="*/ 440 h 4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19" h="440">
                  <a:moveTo>
                    <a:pt x="434" y="408"/>
                  </a:moveTo>
                  <a:lnTo>
                    <a:pt x="434" y="430"/>
                  </a:lnTo>
                  <a:lnTo>
                    <a:pt x="527" y="430"/>
                  </a:lnTo>
                  <a:lnTo>
                    <a:pt x="527" y="408"/>
                  </a:lnTo>
                  <a:lnTo>
                    <a:pt x="434" y="408"/>
                  </a:lnTo>
                  <a:close/>
                  <a:moveTo>
                    <a:pt x="536" y="366"/>
                  </a:moveTo>
                  <a:lnTo>
                    <a:pt x="536" y="388"/>
                  </a:lnTo>
                  <a:lnTo>
                    <a:pt x="1570" y="388"/>
                  </a:lnTo>
                  <a:lnTo>
                    <a:pt x="1570" y="366"/>
                  </a:lnTo>
                  <a:lnTo>
                    <a:pt x="536" y="366"/>
                  </a:lnTo>
                  <a:close/>
                  <a:moveTo>
                    <a:pt x="536" y="116"/>
                  </a:moveTo>
                  <a:lnTo>
                    <a:pt x="536" y="140"/>
                  </a:lnTo>
                  <a:lnTo>
                    <a:pt x="1555" y="140"/>
                  </a:lnTo>
                  <a:lnTo>
                    <a:pt x="1555" y="116"/>
                  </a:lnTo>
                  <a:lnTo>
                    <a:pt x="536" y="116"/>
                  </a:lnTo>
                  <a:close/>
                  <a:moveTo>
                    <a:pt x="54" y="150"/>
                  </a:moveTo>
                  <a:lnTo>
                    <a:pt x="54" y="355"/>
                  </a:lnTo>
                  <a:lnTo>
                    <a:pt x="77" y="355"/>
                  </a:lnTo>
                  <a:lnTo>
                    <a:pt x="77" y="150"/>
                  </a:lnTo>
                  <a:lnTo>
                    <a:pt x="54" y="150"/>
                  </a:lnTo>
                  <a:close/>
                  <a:moveTo>
                    <a:pt x="123" y="150"/>
                  </a:moveTo>
                  <a:lnTo>
                    <a:pt x="123" y="355"/>
                  </a:lnTo>
                  <a:lnTo>
                    <a:pt x="148" y="355"/>
                  </a:lnTo>
                  <a:lnTo>
                    <a:pt x="148" y="150"/>
                  </a:lnTo>
                  <a:lnTo>
                    <a:pt x="123" y="150"/>
                  </a:lnTo>
                  <a:close/>
                  <a:moveTo>
                    <a:pt x="193" y="150"/>
                  </a:moveTo>
                  <a:lnTo>
                    <a:pt x="193" y="355"/>
                  </a:lnTo>
                  <a:lnTo>
                    <a:pt x="218" y="355"/>
                  </a:lnTo>
                  <a:lnTo>
                    <a:pt x="218" y="150"/>
                  </a:lnTo>
                  <a:lnTo>
                    <a:pt x="193" y="150"/>
                  </a:lnTo>
                  <a:close/>
                  <a:moveTo>
                    <a:pt x="256" y="150"/>
                  </a:moveTo>
                  <a:lnTo>
                    <a:pt x="256" y="355"/>
                  </a:lnTo>
                  <a:lnTo>
                    <a:pt x="283" y="355"/>
                  </a:lnTo>
                  <a:lnTo>
                    <a:pt x="283" y="150"/>
                  </a:lnTo>
                  <a:lnTo>
                    <a:pt x="256" y="150"/>
                  </a:lnTo>
                  <a:close/>
                  <a:moveTo>
                    <a:pt x="334" y="150"/>
                  </a:moveTo>
                  <a:lnTo>
                    <a:pt x="334" y="355"/>
                  </a:lnTo>
                  <a:lnTo>
                    <a:pt x="358" y="355"/>
                  </a:lnTo>
                  <a:lnTo>
                    <a:pt x="358" y="150"/>
                  </a:lnTo>
                  <a:lnTo>
                    <a:pt x="334" y="150"/>
                  </a:lnTo>
                  <a:close/>
                  <a:moveTo>
                    <a:pt x="391" y="150"/>
                  </a:moveTo>
                  <a:lnTo>
                    <a:pt x="391" y="355"/>
                  </a:lnTo>
                  <a:lnTo>
                    <a:pt x="414" y="355"/>
                  </a:lnTo>
                  <a:lnTo>
                    <a:pt x="414" y="150"/>
                  </a:lnTo>
                  <a:lnTo>
                    <a:pt x="391" y="150"/>
                  </a:lnTo>
                  <a:close/>
                  <a:moveTo>
                    <a:pt x="431" y="150"/>
                  </a:moveTo>
                  <a:lnTo>
                    <a:pt x="431" y="355"/>
                  </a:lnTo>
                  <a:lnTo>
                    <a:pt x="525" y="355"/>
                  </a:lnTo>
                  <a:lnTo>
                    <a:pt x="525" y="150"/>
                  </a:lnTo>
                  <a:lnTo>
                    <a:pt x="431" y="150"/>
                  </a:lnTo>
                  <a:close/>
                  <a:moveTo>
                    <a:pt x="538" y="150"/>
                  </a:moveTo>
                  <a:lnTo>
                    <a:pt x="538" y="355"/>
                  </a:lnTo>
                  <a:lnTo>
                    <a:pt x="561" y="355"/>
                  </a:lnTo>
                  <a:lnTo>
                    <a:pt x="561" y="150"/>
                  </a:lnTo>
                  <a:lnTo>
                    <a:pt x="538" y="150"/>
                  </a:lnTo>
                  <a:close/>
                  <a:moveTo>
                    <a:pt x="598" y="150"/>
                  </a:moveTo>
                  <a:lnTo>
                    <a:pt x="598" y="355"/>
                  </a:lnTo>
                  <a:lnTo>
                    <a:pt x="626" y="355"/>
                  </a:lnTo>
                  <a:lnTo>
                    <a:pt x="626" y="150"/>
                  </a:lnTo>
                  <a:lnTo>
                    <a:pt x="598" y="150"/>
                  </a:lnTo>
                  <a:close/>
                  <a:moveTo>
                    <a:pt x="671" y="150"/>
                  </a:moveTo>
                  <a:lnTo>
                    <a:pt x="671" y="355"/>
                  </a:lnTo>
                  <a:lnTo>
                    <a:pt x="698" y="355"/>
                  </a:lnTo>
                  <a:lnTo>
                    <a:pt x="698" y="150"/>
                  </a:lnTo>
                  <a:lnTo>
                    <a:pt x="671" y="150"/>
                  </a:lnTo>
                  <a:close/>
                  <a:moveTo>
                    <a:pt x="738" y="150"/>
                  </a:moveTo>
                  <a:lnTo>
                    <a:pt x="738" y="355"/>
                  </a:lnTo>
                  <a:lnTo>
                    <a:pt x="762" y="355"/>
                  </a:lnTo>
                  <a:lnTo>
                    <a:pt x="762" y="150"/>
                  </a:lnTo>
                  <a:lnTo>
                    <a:pt x="738" y="150"/>
                  </a:lnTo>
                  <a:close/>
                  <a:moveTo>
                    <a:pt x="799" y="150"/>
                  </a:moveTo>
                  <a:lnTo>
                    <a:pt x="799" y="355"/>
                  </a:lnTo>
                  <a:lnTo>
                    <a:pt x="824" y="355"/>
                  </a:lnTo>
                  <a:lnTo>
                    <a:pt x="824" y="150"/>
                  </a:lnTo>
                  <a:lnTo>
                    <a:pt x="799" y="150"/>
                  </a:lnTo>
                  <a:close/>
                  <a:moveTo>
                    <a:pt x="862" y="150"/>
                  </a:moveTo>
                  <a:lnTo>
                    <a:pt x="862" y="355"/>
                  </a:lnTo>
                  <a:lnTo>
                    <a:pt x="894" y="355"/>
                  </a:lnTo>
                  <a:lnTo>
                    <a:pt x="894" y="150"/>
                  </a:lnTo>
                  <a:lnTo>
                    <a:pt x="862" y="150"/>
                  </a:lnTo>
                  <a:close/>
                  <a:moveTo>
                    <a:pt x="937" y="150"/>
                  </a:moveTo>
                  <a:lnTo>
                    <a:pt x="937" y="355"/>
                  </a:lnTo>
                  <a:lnTo>
                    <a:pt x="965" y="355"/>
                  </a:lnTo>
                  <a:lnTo>
                    <a:pt x="965" y="150"/>
                  </a:lnTo>
                  <a:lnTo>
                    <a:pt x="937" y="150"/>
                  </a:lnTo>
                  <a:close/>
                  <a:moveTo>
                    <a:pt x="1001" y="150"/>
                  </a:moveTo>
                  <a:lnTo>
                    <a:pt x="1001" y="355"/>
                  </a:lnTo>
                  <a:lnTo>
                    <a:pt x="1029" y="355"/>
                  </a:lnTo>
                  <a:lnTo>
                    <a:pt x="1029" y="150"/>
                  </a:lnTo>
                  <a:lnTo>
                    <a:pt x="1001" y="150"/>
                  </a:lnTo>
                  <a:close/>
                  <a:moveTo>
                    <a:pt x="1071" y="150"/>
                  </a:moveTo>
                  <a:lnTo>
                    <a:pt x="1071" y="355"/>
                  </a:lnTo>
                  <a:lnTo>
                    <a:pt x="1096" y="355"/>
                  </a:lnTo>
                  <a:lnTo>
                    <a:pt x="1096" y="150"/>
                  </a:lnTo>
                  <a:lnTo>
                    <a:pt x="1071" y="150"/>
                  </a:lnTo>
                  <a:close/>
                  <a:moveTo>
                    <a:pt x="1136" y="150"/>
                  </a:moveTo>
                  <a:lnTo>
                    <a:pt x="1136" y="355"/>
                  </a:lnTo>
                  <a:lnTo>
                    <a:pt x="1159" y="355"/>
                  </a:lnTo>
                  <a:lnTo>
                    <a:pt x="1159" y="150"/>
                  </a:lnTo>
                  <a:lnTo>
                    <a:pt x="1136" y="150"/>
                  </a:lnTo>
                  <a:close/>
                  <a:moveTo>
                    <a:pt x="1203" y="150"/>
                  </a:moveTo>
                  <a:lnTo>
                    <a:pt x="1203" y="355"/>
                  </a:lnTo>
                  <a:lnTo>
                    <a:pt x="1224" y="355"/>
                  </a:lnTo>
                  <a:lnTo>
                    <a:pt x="1224" y="150"/>
                  </a:lnTo>
                  <a:lnTo>
                    <a:pt x="1203" y="150"/>
                  </a:lnTo>
                  <a:close/>
                  <a:moveTo>
                    <a:pt x="1471" y="150"/>
                  </a:moveTo>
                  <a:lnTo>
                    <a:pt x="1471" y="355"/>
                  </a:lnTo>
                  <a:lnTo>
                    <a:pt x="1509" y="355"/>
                  </a:lnTo>
                  <a:lnTo>
                    <a:pt x="1509" y="150"/>
                  </a:lnTo>
                  <a:lnTo>
                    <a:pt x="1471" y="150"/>
                  </a:lnTo>
                  <a:close/>
                  <a:moveTo>
                    <a:pt x="9" y="51"/>
                  </a:moveTo>
                  <a:lnTo>
                    <a:pt x="483" y="51"/>
                  </a:lnTo>
                  <a:lnTo>
                    <a:pt x="483" y="17"/>
                  </a:lnTo>
                  <a:lnTo>
                    <a:pt x="9" y="17"/>
                  </a:lnTo>
                  <a:lnTo>
                    <a:pt x="0" y="17"/>
                  </a:lnTo>
                  <a:lnTo>
                    <a:pt x="0" y="0"/>
                  </a:lnTo>
                  <a:lnTo>
                    <a:pt x="500" y="0"/>
                  </a:lnTo>
                  <a:lnTo>
                    <a:pt x="500" y="58"/>
                  </a:lnTo>
                  <a:lnTo>
                    <a:pt x="580" y="58"/>
                  </a:lnTo>
                  <a:lnTo>
                    <a:pt x="580" y="101"/>
                  </a:lnTo>
                  <a:lnTo>
                    <a:pt x="1215" y="101"/>
                  </a:lnTo>
                  <a:lnTo>
                    <a:pt x="1215" y="85"/>
                  </a:lnTo>
                  <a:lnTo>
                    <a:pt x="1253" y="85"/>
                  </a:lnTo>
                  <a:lnTo>
                    <a:pt x="1253" y="58"/>
                  </a:lnTo>
                  <a:lnTo>
                    <a:pt x="1479" y="58"/>
                  </a:lnTo>
                  <a:lnTo>
                    <a:pt x="1479" y="84"/>
                  </a:lnTo>
                  <a:lnTo>
                    <a:pt x="1519" y="84"/>
                  </a:lnTo>
                  <a:lnTo>
                    <a:pt x="1519" y="103"/>
                  </a:lnTo>
                  <a:lnTo>
                    <a:pt x="1581" y="103"/>
                  </a:lnTo>
                  <a:lnTo>
                    <a:pt x="1581" y="150"/>
                  </a:lnTo>
                  <a:lnTo>
                    <a:pt x="1543" y="150"/>
                  </a:lnTo>
                  <a:lnTo>
                    <a:pt x="1543" y="355"/>
                  </a:lnTo>
                  <a:lnTo>
                    <a:pt x="1581" y="355"/>
                  </a:lnTo>
                  <a:lnTo>
                    <a:pt x="1581" y="396"/>
                  </a:lnTo>
                  <a:lnTo>
                    <a:pt x="1619" y="396"/>
                  </a:lnTo>
                  <a:lnTo>
                    <a:pt x="1619" y="440"/>
                  </a:lnTo>
                  <a:lnTo>
                    <a:pt x="0" y="440"/>
                  </a:lnTo>
                  <a:lnTo>
                    <a:pt x="0" y="388"/>
                  </a:lnTo>
                  <a:lnTo>
                    <a:pt x="423" y="388"/>
                  </a:lnTo>
                  <a:lnTo>
                    <a:pt x="423" y="367"/>
                  </a:lnTo>
                  <a:lnTo>
                    <a:pt x="0" y="367"/>
                  </a:lnTo>
                  <a:lnTo>
                    <a:pt x="0" y="138"/>
                  </a:lnTo>
                  <a:lnTo>
                    <a:pt x="49" y="138"/>
                  </a:lnTo>
                  <a:lnTo>
                    <a:pt x="423" y="138"/>
                  </a:lnTo>
                  <a:lnTo>
                    <a:pt x="423" y="118"/>
                  </a:lnTo>
                  <a:lnTo>
                    <a:pt x="49" y="118"/>
                  </a:lnTo>
                  <a:lnTo>
                    <a:pt x="28" y="118"/>
                  </a:lnTo>
                  <a:lnTo>
                    <a:pt x="0" y="118"/>
                  </a:lnTo>
                  <a:lnTo>
                    <a:pt x="0" y="51"/>
                  </a:lnTo>
                  <a:lnTo>
                    <a:pt x="9" y="51"/>
                  </a:lnTo>
                  <a:close/>
                </a:path>
              </a:pathLst>
            </a:custGeom>
            <a:solidFill>
              <a:srgbClr val="C00000"/>
            </a:solidFill>
            <a:ln w="9525">
              <a:noFill/>
              <a:round/>
            </a:ln>
          </p:spPr>
          <p:txBody>
            <a:bodyPr/>
            <a:lstStyle/>
            <a:p>
              <a:endParaRPr lang="zh-CN" altLang="en-US"/>
            </a:p>
          </p:txBody>
        </p:sp>
        <p:sp>
          <p:nvSpPr>
            <p:cNvPr id="17420" name="PA-任意多边形 6"/>
            <p:cNvSpPr>
              <a:spLocks noEditPoints="1"/>
            </p:cNvSpPr>
            <p:nvPr>
              <p:custDataLst>
                <p:tags r:id="rId5"/>
              </p:custDataLst>
            </p:nvPr>
          </p:nvSpPr>
          <p:spPr bwMode="auto">
            <a:xfrm>
              <a:off x="1003" y="1955"/>
              <a:ext cx="1619" cy="440"/>
            </a:xfrm>
            <a:custGeom>
              <a:avLst/>
              <a:gdLst>
                <a:gd name="T0" fmla="*/ 1093 w 1619"/>
                <a:gd name="T1" fmla="*/ 430 h 440"/>
                <a:gd name="T2" fmla="*/ 1186 w 1619"/>
                <a:gd name="T3" fmla="*/ 408 h 440"/>
                <a:gd name="T4" fmla="*/ 49 w 1619"/>
                <a:gd name="T5" fmla="*/ 388 h 440"/>
                <a:gd name="T6" fmla="*/ 1083 w 1619"/>
                <a:gd name="T7" fmla="*/ 366 h 440"/>
                <a:gd name="T8" fmla="*/ 64 w 1619"/>
                <a:gd name="T9" fmla="*/ 140 h 440"/>
                <a:gd name="T10" fmla="*/ 1083 w 1619"/>
                <a:gd name="T11" fmla="*/ 116 h 440"/>
                <a:gd name="T12" fmla="*/ 1542 w 1619"/>
                <a:gd name="T13" fmla="*/ 355 h 440"/>
                <a:gd name="T14" fmla="*/ 1565 w 1619"/>
                <a:gd name="T15" fmla="*/ 150 h 440"/>
                <a:gd name="T16" fmla="*/ 1471 w 1619"/>
                <a:gd name="T17" fmla="*/ 355 h 440"/>
                <a:gd name="T18" fmla="*/ 1496 w 1619"/>
                <a:gd name="T19" fmla="*/ 150 h 440"/>
                <a:gd name="T20" fmla="*/ 1401 w 1619"/>
                <a:gd name="T21" fmla="*/ 355 h 440"/>
                <a:gd name="T22" fmla="*/ 1426 w 1619"/>
                <a:gd name="T23" fmla="*/ 150 h 440"/>
                <a:gd name="T24" fmla="*/ 1337 w 1619"/>
                <a:gd name="T25" fmla="*/ 355 h 440"/>
                <a:gd name="T26" fmla="*/ 1363 w 1619"/>
                <a:gd name="T27" fmla="*/ 150 h 440"/>
                <a:gd name="T28" fmla="*/ 1262 w 1619"/>
                <a:gd name="T29" fmla="*/ 355 h 440"/>
                <a:gd name="T30" fmla="*/ 1287 w 1619"/>
                <a:gd name="T31" fmla="*/ 150 h 440"/>
                <a:gd name="T32" fmla="*/ 1205 w 1619"/>
                <a:gd name="T33" fmla="*/ 355 h 440"/>
                <a:gd name="T34" fmla="*/ 1228 w 1619"/>
                <a:gd name="T35" fmla="*/ 150 h 440"/>
                <a:gd name="T36" fmla="*/ 1094 w 1619"/>
                <a:gd name="T37" fmla="*/ 355 h 440"/>
                <a:gd name="T38" fmla="*/ 1189 w 1619"/>
                <a:gd name="T39" fmla="*/ 150 h 440"/>
                <a:gd name="T40" fmla="*/ 1058 w 1619"/>
                <a:gd name="T41" fmla="*/ 355 h 440"/>
                <a:gd name="T42" fmla="*/ 1081 w 1619"/>
                <a:gd name="T43" fmla="*/ 150 h 440"/>
                <a:gd name="T44" fmla="*/ 993 w 1619"/>
                <a:gd name="T45" fmla="*/ 355 h 440"/>
                <a:gd name="T46" fmla="*/ 1022 w 1619"/>
                <a:gd name="T47" fmla="*/ 150 h 440"/>
                <a:gd name="T48" fmla="*/ 922 w 1619"/>
                <a:gd name="T49" fmla="*/ 355 h 440"/>
                <a:gd name="T50" fmla="*/ 948 w 1619"/>
                <a:gd name="T51" fmla="*/ 150 h 440"/>
                <a:gd name="T52" fmla="*/ 857 w 1619"/>
                <a:gd name="T53" fmla="*/ 355 h 440"/>
                <a:gd name="T54" fmla="*/ 881 w 1619"/>
                <a:gd name="T55" fmla="*/ 150 h 440"/>
                <a:gd name="T56" fmla="*/ 795 w 1619"/>
                <a:gd name="T57" fmla="*/ 355 h 440"/>
                <a:gd name="T58" fmla="*/ 820 w 1619"/>
                <a:gd name="T59" fmla="*/ 150 h 440"/>
                <a:gd name="T60" fmla="*/ 727 w 1619"/>
                <a:gd name="T61" fmla="*/ 355 h 440"/>
                <a:gd name="T62" fmla="*/ 757 w 1619"/>
                <a:gd name="T63" fmla="*/ 150 h 440"/>
                <a:gd name="T64" fmla="*/ 654 w 1619"/>
                <a:gd name="T65" fmla="*/ 355 h 440"/>
                <a:gd name="T66" fmla="*/ 682 w 1619"/>
                <a:gd name="T67" fmla="*/ 150 h 440"/>
                <a:gd name="T68" fmla="*/ 590 w 1619"/>
                <a:gd name="T69" fmla="*/ 355 h 440"/>
                <a:gd name="T70" fmla="*/ 618 w 1619"/>
                <a:gd name="T71" fmla="*/ 150 h 440"/>
                <a:gd name="T72" fmla="*/ 523 w 1619"/>
                <a:gd name="T73" fmla="*/ 355 h 440"/>
                <a:gd name="T74" fmla="*/ 548 w 1619"/>
                <a:gd name="T75" fmla="*/ 150 h 440"/>
                <a:gd name="T76" fmla="*/ 461 w 1619"/>
                <a:gd name="T77" fmla="*/ 355 h 440"/>
                <a:gd name="T78" fmla="*/ 484 w 1619"/>
                <a:gd name="T79" fmla="*/ 150 h 440"/>
                <a:gd name="T80" fmla="*/ 396 w 1619"/>
                <a:gd name="T81" fmla="*/ 355 h 440"/>
                <a:gd name="T82" fmla="*/ 418 w 1619"/>
                <a:gd name="T83" fmla="*/ 150 h 440"/>
                <a:gd name="T84" fmla="*/ 110 w 1619"/>
                <a:gd name="T85" fmla="*/ 355 h 440"/>
                <a:gd name="T86" fmla="*/ 149 w 1619"/>
                <a:gd name="T87" fmla="*/ 150 h 440"/>
                <a:gd name="T88" fmla="*/ 1136 w 1619"/>
                <a:gd name="T89" fmla="*/ 17 h 440"/>
                <a:gd name="T90" fmla="*/ 1619 w 1619"/>
                <a:gd name="T91" fmla="*/ 0 h 440"/>
                <a:gd name="T92" fmla="*/ 1039 w 1619"/>
                <a:gd name="T93" fmla="*/ 58 h 440"/>
                <a:gd name="T94" fmla="*/ 404 w 1619"/>
                <a:gd name="T95" fmla="*/ 85 h 440"/>
                <a:gd name="T96" fmla="*/ 140 w 1619"/>
                <a:gd name="T97" fmla="*/ 58 h 440"/>
                <a:gd name="T98" fmla="*/ 100 w 1619"/>
                <a:gd name="T99" fmla="*/ 103 h 440"/>
                <a:gd name="T100" fmla="*/ 76 w 1619"/>
                <a:gd name="T101" fmla="*/ 150 h 440"/>
                <a:gd name="T102" fmla="*/ 39 w 1619"/>
                <a:gd name="T103" fmla="*/ 396 h 440"/>
                <a:gd name="T104" fmla="*/ 1619 w 1619"/>
                <a:gd name="T105" fmla="*/ 440 h 440"/>
                <a:gd name="T106" fmla="*/ 1196 w 1619"/>
                <a:gd name="T107" fmla="*/ 367 h 440"/>
                <a:gd name="T108" fmla="*/ 1570 w 1619"/>
                <a:gd name="T109" fmla="*/ 138 h 440"/>
                <a:gd name="T110" fmla="*/ 1570 w 1619"/>
                <a:gd name="T111" fmla="*/ 118 h 440"/>
                <a:gd name="T112" fmla="*/ 1619 w 1619"/>
                <a:gd name="T113" fmla="*/ 51 h 4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19"/>
                <a:gd name="T172" fmla="*/ 0 h 440"/>
                <a:gd name="T173" fmla="*/ 1619 w 1619"/>
                <a:gd name="T174" fmla="*/ 440 h 4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19" h="440">
                  <a:moveTo>
                    <a:pt x="1186" y="408"/>
                  </a:moveTo>
                  <a:lnTo>
                    <a:pt x="1186" y="430"/>
                  </a:lnTo>
                  <a:lnTo>
                    <a:pt x="1093" y="430"/>
                  </a:lnTo>
                  <a:lnTo>
                    <a:pt x="1093" y="408"/>
                  </a:lnTo>
                  <a:lnTo>
                    <a:pt x="1186" y="408"/>
                  </a:lnTo>
                  <a:close/>
                  <a:moveTo>
                    <a:pt x="1083" y="366"/>
                  </a:moveTo>
                  <a:lnTo>
                    <a:pt x="1083" y="388"/>
                  </a:lnTo>
                  <a:lnTo>
                    <a:pt x="49" y="388"/>
                  </a:lnTo>
                  <a:lnTo>
                    <a:pt x="49" y="366"/>
                  </a:lnTo>
                  <a:lnTo>
                    <a:pt x="1083" y="366"/>
                  </a:lnTo>
                  <a:close/>
                  <a:moveTo>
                    <a:pt x="1083" y="116"/>
                  </a:moveTo>
                  <a:lnTo>
                    <a:pt x="1083" y="140"/>
                  </a:lnTo>
                  <a:lnTo>
                    <a:pt x="64" y="140"/>
                  </a:lnTo>
                  <a:lnTo>
                    <a:pt x="64" y="116"/>
                  </a:lnTo>
                  <a:lnTo>
                    <a:pt x="1083" y="116"/>
                  </a:lnTo>
                  <a:close/>
                  <a:moveTo>
                    <a:pt x="1565" y="150"/>
                  </a:moveTo>
                  <a:lnTo>
                    <a:pt x="1565" y="355"/>
                  </a:lnTo>
                  <a:lnTo>
                    <a:pt x="1542" y="355"/>
                  </a:lnTo>
                  <a:lnTo>
                    <a:pt x="1542" y="150"/>
                  </a:lnTo>
                  <a:lnTo>
                    <a:pt x="1565" y="150"/>
                  </a:lnTo>
                  <a:close/>
                  <a:moveTo>
                    <a:pt x="1496" y="150"/>
                  </a:moveTo>
                  <a:lnTo>
                    <a:pt x="1496" y="355"/>
                  </a:lnTo>
                  <a:lnTo>
                    <a:pt x="1471" y="355"/>
                  </a:lnTo>
                  <a:lnTo>
                    <a:pt x="1471" y="150"/>
                  </a:lnTo>
                  <a:lnTo>
                    <a:pt x="1496" y="150"/>
                  </a:lnTo>
                  <a:close/>
                  <a:moveTo>
                    <a:pt x="1426" y="150"/>
                  </a:moveTo>
                  <a:lnTo>
                    <a:pt x="1426" y="355"/>
                  </a:lnTo>
                  <a:lnTo>
                    <a:pt x="1401" y="355"/>
                  </a:lnTo>
                  <a:lnTo>
                    <a:pt x="1401" y="150"/>
                  </a:lnTo>
                  <a:lnTo>
                    <a:pt x="1426" y="150"/>
                  </a:lnTo>
                  <a:close/>
                  <a:moveTo>
                    <a:pt x="1363" y="150"/>
                  </a:moveTo>
                  <a:lnTo>
                    <a:pt x="1363" y="355"/>
                  </a:lnTo>
                  <a:lnTo>
                    <a:pt x="1337" y="355"/>
                  </a:lnTo>
                  <a:lnTo>
                    <a:pt x="1337" y="150"/>
                  </a:lnTo>
                  <a:lnTo>
                    <a:pt x="1363" y="150"/>
                  </a:lnTo>
                  <a:close/>
                  <a:moveTo>
                    <a:pt x="1287" y="150"/>
                  </a:moveTo>
                  <a:lnTo>
                    <a:pt x="1287" y="355"/>
                  </a:lnTo>
                  <a:lnTo>
                    <a:pt x="1262" y="355"/>
                  </a:lnTo>
                  <a:lnTo>
                    <a:pt x="1262" y="150"/>
                  </a:lnTo>
                  <a:lnTo>
                    <a:pt x="1287" y="150"/>
                  </a:lnTo>
                  <a:close/>
                  <a:moveTo>
                    <a:pt x="1228" y="150"/>
                  </a:moveTo>
                  <a:lnTo>
                    <a:pt x="1228" y="355"/>
                  </a:lnTo>
                  <a:lnTo>
                    <a:pt x="1205" y="355"/>
                  </a:lnTo>
                  <a:lnTo>
                    <a:pt x="1205" y="150"/>
                  </a:lnTo>
                  <a:lnTo>
                    <a:pt x="1228" y="150"/>
                  </a:lnTo>
                  <a:close/>
                  <a:moveTo>
                    <a:pt x="1189" y="150"/>
                  </a:moveTo>
                  <a:lnTo>
                    <a:pt x="1189" y="355"/>
                  </a:lnTo>
                  <a:lnTo>
                    <a:pt x="1094" y="355"/>
                  </a:lnTo>
                  <a:lnTo>
                    <a:pt x="1094" y="150"/>
                  </a:lnTo>
                  <a:lnTo>
                    <a:pt x="1189" y="150"/>
                  </a:lnTo>
                  <a:close/>
                  <a:moveTo>
                    <a:pt x="1081" y="150"/>
                  </a:moveTo>
                  <a:lnTo>
                    <a:pt x="1081" y="355"/>
                  </a:lnTo>
                  <a:lnTo>
                    <a:pt x="1058" y="355"/>
                  </a:lnTo>
                  <a:lnTo>
                    <a:pt x="1058" y="150"/>
                  </a:lnTo>
                  <a:lnTo>
                    <a:pt x="1081" y="150"/>
                  </a:lnTo>
                  <a:close/>
                  <a:moveTo>
                    <a:pt x="1022" y="150"/>
                  </a:moveTo>
                  <a:lnTo>
                    <a:pt x="1022" y="355"/>
                  </a:lnTo>
                  <a:lnTo>
                    <a:pt x="993" y="355"/>
                  </a:lnTo>
                  <a:lnTo>
                    <a:pt x="993" y="150"/>
                  </a:lnTo>
                  <a:lnTo>
                    <a:pt x="1022" y="150"/>
                  </a:lnTo>
                  <a:close/>
                  <a:moveTo>
                    <a:pt x="948" y="150"/>
                  </a:moveTo>
                  <a:lnTo>
                    <a:pt x="948" y="355"/>
                  </a:lnTo>
                  <a:lnTo>
                    <a:pt x="922" y="355"/>
                  </a:lnTo>
                  <a:lnTo>
                    <a:pt x="922" y="150"/>
                  </a:lnTo>
                  <a:lnTo>
                    <a:pt x="948" y="150"/>
                  </a:lnTo>
                  <a:close/>
                  <a:moveTo>
                    <a:pt x="881" y="150"/>
                  </a:moveTo>
                  <a:lnTo>
                    <a:pt x="881" y="355"/>
                  </a:lnTo>
                  <a:lnTo>
                    <a:pt x="857" y="355"/>
                  </a:lnTo>
                  <a:lnTo>
                    <a:pt x="857" y="150"/>
                  </a:lnTo>
                  <a:lnTo>
                    <a:pt x="881" y="150"/>
                  </a:lnTo>
                  <a:close/>
                  <a:moveTo>
                    <a:pt x="820" y="150"/>
                  </a:moveTo>
                  <a:lnTo>
                    <a:pt x="820" y="355"/>
                  </a:lnTo>
                  <a:lnTo>
                    <a:pt x="795" y="355"/>
                  </a:lnTo>
                  <a:lnTo>
                    <a:pt x="795" y="150"/>
                  </a:lnTo>
                  <a:lnTo>
                    <a:pt x="820" y="150"/>
                  </a:lnTo>
                  <a:close/>
                  <a:moveTo>
                    <a:pt x="757" y="150"/>
                  </a:moveTo>
                  <a:lnTo>
                    <a:pt x="757" y="355"/>
                  </a:lnTo>
                  <a:lnTo>
                    <a:pt x="727" y="355"/>
                  </a:lnTo>
                  <a:lnTo>
                    <a:pt x="727" y="150"/>
                  </a:lnTo>
                  <a:lnTo>
                    <a:pt x="757" y="150"/>
                  </a:lnTo>
                  <a:close/>
                  <a:moveTo>
                    <a:pt x="682" y="150"/>
                  </a:moveTo>
                  <a:lnTo>
                    <a:pt x="682" y="355"/>
                  </a:lnTo>
                  <a:lnTo>
                    <a:pt x="654" y="355"/>
                  </a:lnTo>
                  <a:lnTo>
                    <a:pt x="654" y="150"/>
                  </a:lnTo>
                  <a:lnTo>
                    <a:pt x="682" y="150"/>
                  </a:lnTo>
                  <a:close/>
                  <a:moveTo>
                    <a:pt x="618" y="150"/>
                  </a:moveTo>
                  <a:lnTo>
                    <a:pt x="618" y="355"/>
                  </a:lnTo>
                  <a:lnTo>
                    <a:pt x="590" y="355"/>
                  </a:lnTo>
                  <a:lnTo>
                    <a:pt x="590" y="150"/>
                  </a:lnTo>
                  <a:lnTo>
                    <a:pt x="618" y="150"/>
                  </a:lnTo>
                  <a:close/>
                  <a:moveTo>
                    <a:pt x="548" y="150"/>
                  </a:moveTo>
                  <a:lnTo>
                    <a:pt x="548" y="355"/>
                  </a:lnTo>
                  <a:lnTo>
                    <a:pt x="523" y="355"/>
                  </a:lnTo>
                  <a:lnTo>
                    <a:pt x="523" y="150"/>
                  </a:lnTo>
                  <a:lnTo>
                    <a:pt x="548" y="150"/>
                  </a:lnTo>
                  <a:close/>
                  <a:moveTo>
                    <a:pt x="484" y="150"/>
                  </a:moveTo>
                  <a:lnTo>
                    <a:pt x="484" y="355"/>
                  </a:lnTo>
                  <a:lnTo>
                    <a:pt x="461" y="355"/>
                  </a:lnTo>
                  <a:lnTo>
                    <a:pt x="461" y="150"/>
                  </a:lnTo>
                  <a:lnTo>
                    <a:pt x="484" y="150"/>
                  </a:lnTo>
                  <a:close/>
                  <a:moveTo>
                    <a:pt x="418" y="150"/>
                  </a:moveTo>
                  <a:lnTo>
                    <a:pt x="418" y="355"/>
                  </a:lnTo>
                  <a:lnTo>
                    <a:pt x="396" y="355"/>
                  </a:lnTo>
                  <a:lnTo>
                    <a:pt x="396" y="150"/>
                  </a:lnTo>
                  <a:lnTo>
                    <a:pt x="418" y="150"/>
                  </a:lnTo>
                  <a:close/>
                  <a:moveTo>
                    <a:pt x="149" y="150"/>
                  </a:moveTo>
                  <a:lnTo>
                    <a:pt x="149" y="355"/>
                  </a:lnTo>
                  <a:lnTo>
                    <a:pt x="110" y="355"/>
                  </a:lnTo>
                  <a:lnTo>
                    <a:pt x="110" y="150"/>
                  </a:lnTo>
                  <a:lnTo>
                    <a:pt x="149" y="150"/>
                  </a:lnTo>
                  <a:close/>
                  <a:moveTo>
                    <a:pt x="1610" y="51"/>
                  </a:moveTo>
                  <a:lnTo>
                    <a:pt x="1136" y="51"/>
                  </a:lnTo>
                  <a:lnTo>
                    <a:pt x="1136" y="17"/>
                  </a:lnTo>
                  <a:lnTo>
                    <a:pt x="1610" y="17"/>
                  </a:lnTo>
                  <a:lnTo>
                    <a:pt x="1619" y="17"/>
                  </a:lnTo>
                  <a:lnTo>
                    <a:pt x="1619" y="0"/>
                  </a:lnTo>
                  <a:lnTo>
                    <a:pt x="1119" y="0"/>
                  </a:lnTo>
                  <a:lnTo>
                    <a:pt x="1119" y="58"/>
                  </a:lnTo>
                  <a:lnTo>
                    <a:pt x="1039" y="58"/>
                  </a:lnTo>
                  <a:lnTo>
                    <a:pt x="1039" y="101"/>
                  </a:lnTo>
                  <a:lnTo>
                    <a:pt x="404" y="101"/>
                  </a:lnTo>
                  <a:lnTo>
                    <a:pt x="404" y="85"/>
                  </a:lnTo>
                  <a:lnTo>
                    <a:pt x="366" y="85"/>
                  </a:lnTo>
                  <a:lnTo>
                    <a:pt x="366" y="58"/>
                  </a:lnTo>
                  <a:lnTo>
                    <a:pt x="140" y="58"/>
                  </a:lnTo>
                  <a:lnTo>
                    <a:pt x="140" y="84"/>
                  </a:lnTo>
                  <a:lnTo>
                    <a:pt x="100" y="84"/>
                  </a:lnTo>
                  <a:lnTo>
                    <a:pt x="100" y="103"/>
                  </a:lnTo>
                  <a:lnTo>
                    <a:pt x="39" y="103"/>
                  </a:lnTo>
                  <a:lnTo>
                    <a:pt x="39" y="150"/>
                  </a:lnTo>
                  <a:lnTo>
                    <a:pt x="76" y="150"/>
                  </a:lnTo>
                  <a:lnTo>
                    <a:pt x="76" y="355"/>
                  </a:lnTo>
                  <a:lnTo>
                    <a:pt x="39" y="355"/>
                  </a:lnTo>
                  <a:lnTo>
                    <a:pt x="39" y="396"/>
                  </a:lnTo>
                  <a:lnTo>
                    <a:pt x="0" y="396"/>
                  </a:lnTo>
                  <a:lnTo>
                    <a:pt x="0" y="440"/>
                  </a:lnTo>
                  <a:lnTo>
                    <a:pt x="1619" y="440"/>
                  </a:lnTo>
                  <a:lnTo>
                    <a:pt x="1619" y="388"/>
                  </a:lnTo>
                  <a:lnTo>
                    <a:pt x="1196" y="388"/>
                  </a:lnTo>
                  <a:lnTo>
                    <a:pt x="1196" y="367"/>
                  </a:lnTo>
                  <a:lnTo>
                    <a:pt x="1619" y="367"/>
                  </a:lnTo>
                  <a:lnTo>
                    <a:pt x="1619" y="138"/>
                  </a:lnTo>
                  <a:lnTo>
                    <a:pt x="1570" y="138"/>
                  </a:lnTo>
                  <a:lnTo>
                    <a:pt x="1196" y="138"/>
                  </a:lnTo>
                  <a:lnTo>
                    <a:pt x="1196" y="118"/>
                  </a:lnTo>
                  <a:lnTo>
                    <a:pt x="1570" y="118"/>
                  </a:lnTo>
                  <a:lnTo>
                    <a:pt x="1591" y="118"/>
                  </a:lnTo>
                  <a:lnTo>
                    <a:pt x="1619" y="118"/>
                  </a:lnTo>
                  <a:lnTo>
                    <a:pt x="1619" y="51"/>
                  </a:lnTo>
                  <a:lnTo>
                    <a:pt x="1610" y="51"/>
                  </a:lnTo>
                  <a:close/>
                </a:path>
              </a:pathLst>
            </a:custGeom>
            <a:solidFill>
              <a:srgbClr val="C00000"/>
            </a:solidFill>
            <a:ln w="9525">
              <a:noFill/>
              <a:round/>
            </a:ln>
          </p:spPr>
          <p:txBody>
            <a:bodyPr/>
            <a:lstStyle/>
            <a:p>
              <a:endParaRPr lang="zh-CN" altLang="en-US"/>
            </a:p>
          </p:txBody>
        </p:sp>
        <p:sp>
          <p:nvSpPr>
            <p:cNvPr id="17421" name="PA-椭圆 7"/>
            <p:cNvSpPr>
              <a:spLocks noChangeArrowheads="1"/>
            </p:cNvSpPr>
            <p:nvPr>
              <p:custDataLst>
                <p:tags r:id="rId6"/>
              </p:custDataLst>
            </p:nvPr>
          </p:nvSpPr>
          <p:spPr bwMode="auto">
            <a:xfrm>
              <a:off x="2595" y="2058"/>
              <a:ext cx="55" cy="56"/>
            </a:xfrm>
            <a:prstGeom prst="ellipse">
              <a:avLst/>
            </a:prstGeom>
            <a:solidFill>
              <a:schemeClr val="bg1"/>
            </a:solidFill>
            <a:ln w="23813">
              <a:solidFill>
                <a:srgbClr val="C00000"/>
              </a:solidFill>
              <a:miter lim="800000"/>
            </a:ln>
          </p:spPr>
          <p:txBody>
            <a:bodyPr/>
            <a:lstStyle/>
            <a:p>
              <a:endPar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17412" name="图片 9"/>
          <p:cNvPicPr>
            <a:picLocks noChangeAspect="1"/>
          </p:cNvPicPr>
          <p:nvPr/>
        </p:nvPicPr>
        <p:blipFill>
          <a:blip r:embed="rId7" cstate="print"/>
          <a:srcRect t="3180" r="36639" b="80235"/>
          <a:stretch>
            <a:fillRect/>
          </a:stretch>
        </p:blipFill>
        <p:spPr bwMode="auto">
          <a:xfrm>
            <a:off x="0" y="0"/>
            <a:ext cx="4333875" cy="1552575"/>
          </a:xfrm>
          <a:prstGeom prst="rect">
            <a:avLst/>
          </a:prstGeom>
          <a:noFill/>
          <a:ln w="9525">
            <a:noFill/>
            <a:miter lim="800000"/>
            <a:headEnd/>
            <a:tailEnd/>
          </a:ln>
        </p:spPr>
      </p:pic>
      <p:sp>
        <p:nvSpPr>
          <p:cNvPr id="11" name="文本框 10"/>
          <p:cNvSpPr txBox="1"/>
          <p:nvPr/>
        </p:nvSpPr>
        <p:spPr bwMode="auto">
          <a:xfrm>
            <a:off x="4573807" y="965888"/>
            <a:ext cx="3154143" cy="707886"/>
          </a:xfrm>
          <a:prstGeom prst="rect">
            <a:avLst/>
          </a:prstGeom>
          <a:noFill/>
        </p:spPr>
        <p:txBody>
          <a:bodyPr>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dist" fontAlgn="auto">
              <a:spcBef>
                <a:spcPts val="0"/>
              </a:spcBef>
              <a:spcAft>
                <a:spcPts val="0"/>
              </a:spcAft>
              <a:defRPr/>
            </a:pPr>
            <a:r>
              <a:rPr lang="zh-CN" altLang="en-US" sz="4000" b="0" dirty="0">
                <a:solidFill>
                  <a:srgbClr val="C00000"/>
                </a:solidFill>
                <a:sym typeface="微软雅黑" panose="020B0503020204020204" pitchFamily="34" charset="-122"/>
              </a:rPr>
              <a:t>前言导读</a:t>
            </a:r>
            <a:endParaRPr lang="zh-CN" altLang="en-US" sz="4000" b="0" dirty="0">
              <a:solidFill>
                <a:srgbClr val="C00000"/>
              </a:solidFill>
              <a:sym typeface="微软雅黑" panose="020B0503020204020204" pitchFamily="34" charset="-122"/>
            </a:endParaRPr>
          </a:p>
        </p:txBody>
      </p:sp>
      <p:sp>
        <p:nvSpPr>
          <p:cNvPr id="12" name="矩形 11"/>
          <p:cNvSpPr/>
          <p:nvPr/>
        </p:nvSpPr>
        <p:spPr>
          <a:xfrm>
            <a:off x="800100" y="1808163"/>
            <a:ext cx="10590213" cy="2030412"/>
          </a:xfrm>
          <a:prstGeom prst="rect">
            <a:avLst/>
          </a:prstGeom>
        </p:spPr>
        <p:txBody>
          <a:bodyPr>
            <a:spAutoFit/>
          </a:bodyPr>
          <a:lstStyle/>
          <a:p>
            <a:pPr algn="just" fontAlgn="auto">
              <a:lnSpc>
                <a:spcPct val="150000"/>
              </a:lnSpc>
              <a:spcBef>
                <a:spcPts val="0"/>
              </a:spcBef>
              <a:spcAft>
                <a:spcPts val="0"/>
              </a:spcAft>
              <a:defRPr/>
            </a:pPr>
            <a:r>
              <a:rPr lang="en-US" altLang="zh-CN" sz="2000" dirty="0">
                <a:latin typeface="微软雅黑" panose="020B0503020204020204" pitchFamily="34" charset="-122"/>
                <a:ea typeface="微软雅黑" panose="020B0503020204020204" pitchFamily="34" charset="-122"/>
                <a:cs typeface="+mn-cs"/>
                <a:sym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cs typeface="+mn-cs"/>
                <a:sym typeface="微软雅黑" panose="020B0503020204020204" pitchFamily="34" charset="-122"/>
              </a:rPr>
              <a:t>改革开放是我们党历经千难成就的一番伟业。在此期间我们涉过无数险滩、啃下无数硬骨头，这其中无不闪现着“敢想、敢做、敢为天下先”的改革创新精神和特殊时代意义。</a:t>
            </a:r>
            <a:endPar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17415" name="图片 14"/>
          <p:cNvPicPr>
            <a:picLocks noChangeAspect="1"/>
          </p:cNvPicPr>
          <p:nvPr/>
        </p:nvPicPr>
        <p:blipFill>
          <a:blip r:embed="rId8" cstate="print"/>
          <a:srcRect/>
          <a:stretch>
            <a:fillRect/>
          </a:stretch>
        </p:blipFill>
        <p:spPr bwMode="auto">
          <a:xfrm>
            <a:off x="0" y="4513263"/>
            <a:ext cx="6311900" cy="2344737"/>
          </a:xfrm>
          <a:prstGeom prst="rect">
            <a:avLst/>
          </a:prstGeom>
          <a:noFill/>
          <a:ln w="9525">
            <a:noFill/>
            <a:miter lim="800000"/>
            <a:headEnd/>
            <a:tailEnd/>
          </a:ln>
        </p:spPr>
      </p:pic>
      <p:pic>
        <p:nvPicPr>
          <p:cNvPr id="17416" name="图片 15"/>
          <p:cNvPicPr>
            <a:picLocks noChangeAspect="1"/>
          </p:cNvPicPr>
          <p:nvPr/>
        </p:nvPicPr>
        <p:blipFill>
          <a:blip r:embed="rId9" cstate="print"/>
          <a:srcRect/>
          <a:stretch>
            <a:fillRect/>
          </a:stretch>
        </p:blipFill>
        <p:spPr bwMode="auto">
          <a:xfrm>
            <a:off x="5880100" y="4513263"/>
            <a:ext cx="6311900" cy="2344737"/>
          </a:xfrm>
          <a:prstGeom prst="rect">
            <a:avLst/>
          </a:prstGeom>
          <a:noFill/>
          <a:ln w="9525">
            <a:noFill/>
            <a:miter lim="800000"/>
            <a:headEnd/>
            <a:tailEnd/>
          </a:ln>
        </p:spPr>
      </p:pic>
      <p:pic>
        <p:nvPicPr>
          <p:cNvPr id="17417" name="图片 14"/>
          <p:cNvPicPr>
            <a:picLocks noChangeAspect="1"/>
          </p:cNvPicPr>
          <p:nvPr/>
        </p:nvPicPr>
        <p:blipFill>
          <a:blip r:embed="rId8" cstate="print"/>
          <a:srcRect/>
          <a:stretch>
            <a:fillRect/>
          </a:stretch>
        </p:blipFill>
        <p:spPr bwMode="auto">
          <a:xfrm>
            <a:off x="0" y="4513263"/>
            <a:ext cx="6311900" cy="2344737"/>
          </a:xfrm>
          <a:prstGeom prst="rect">
            <a:avLst/>
          </a:prstGeom>
          <a:noFill/>
          <a:ln w="9525">
            <a:noFill/>
            <a:miter lim="800000"/>
            <a:headEnd/>
            <a:tailEnd/>
          </a:ln>
        </p:spPr>
      </p:pic>
      <p:pic>
        <p:nvPicPr>
          <p:cNvPr id="17418" name="图片 15"/>
          <p:cNvPicPr>
            <a:picLocks noChangeAspect="1"/>
          </p:cNvPicPr>
          <p:nvPr/>
        </p:nvPicPr>
        <p:blipFill>
          <a:blip r:embed="rId9" cstate="print"/>
          <a:srcRect/>
          <a:stretch>
            <a:fillRect/>
          </a:stretch>
        </p:blipFill>
        <p:spPr bwMode="auto">
          <a:xfrm>
            <a:off x="5880100" y="4513263"/>
            <a:ext cx="6311900" cy="23447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1000"/>
                            </p:stCondLst>
                            <p:childTnLst>
                              <p:par>
                                <p:cTn id="14" presetID="16" presetClass="entr" presetSubtype="37"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outVertical)">
                                      <p:cBhvr>
                                        <p:cTn id="16" dur="500"/>
                                        <p:tgtEl>
                                          <p:spTgt spid="11"/>
                                        </p:tgtEl>
                                      </p:cBhvr>
                                    </p:animEffect>
                                  </p:childTnLst>
                                </p:cTn>
                              </p:par>
                            </p:childTnLst>
                          </p:cTn>
                        </p:par>
                        <p:par>
                          <p:cTn id="17" fill="hold">
                            <p:stCondLst>
                              <p:cond delay="1500"/>
                            </p:stCondLst>
                            <p:childTnLst>
                              <p:par>
                                <p:cTn id="18" presetID="22" presetClass="entr" presetSubtype="2"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right)">
                                      <p:cBhvr>
                                        <p:cTn id="20" dur="500"/>
                                        <p:tgtEl>
                                          <p:spTgt spid="5"/>
                                        </p:tgtEl>
                                      </p:cBhvr>
                                    </p:animEffect>
                                  </p:childTnLst>
                                </p:cTn>
                              </p:par>
                            </p:childTnLst>
                          </p:cTn>
                        </p:par>
                        <p:par>
                          <p:cTn id="21" fill="hold">
                            <p:stCondLst>
                              <p:cond delay="2000"/>
                            </p:stCondLst>
                            <p:childTnLst>
                              <p:par>
                                <p:cTn id="22" presetID="42" presetClass="entr" presetSubtype="0" fill="hold" grpId="0" nodeType="afterEffect">
                                  <p:stCondLst>
                                    <p:cond delay="0"/>
                                  </p:stCondLst>
                                  <p:iterate type="lt">
                                    <p:tmPct val="1554"/>
                                  </p:iterate>
                                  <p:childTnLst>
                                    <p:set>
                                      <p:cBhvr>
                                        <p:cTn id="23" dur="1" fill="hold">
                                          <p:stCondLst>
                                            <p:cond delay="0"/>
                                          </p:stCondLst>
                                        </p:cTn>
                                        <p:tgtEl>
                                          <p:spTgt spid="12"/>
                                        </p:tgtEl>
                                        <p:attrNameLst>
                                          <p:attrName>style.visibility</p:attrName>
                                        </p:attrNameLst>
                                      </p:cBhvr>
                                      <p:to>
                                        <p:strVal val="visible"/>
                                      </p:to>
                                    </p:set>
                                    <p:animEffect transition="in" filter="fade">
                                      <p:cBhvr>
                                        <p:cTn id="24" dur="200"/>
                                        <p:tgtEl>
                                          <p:spTgt spid="12"/>
                                        </p:tgtEl>
                                      </p:cBhvr>
                                    </p:animEffect>
                                    <p:anim calcmode="lin" valueType="num">
                                      <p:cBhvr>
                                        <p:cTn id="25" dur="200" fill="hold"/>
                                        <p:tgtEl>
                                          <p:spTgt spid="12"/>
                                        </p:tgtEl>
                                        <p:attrNameLst>
                                          <p:attrName>ppt_x</p:attrName>
                                        </p:attrNameLst>
                                      </p:cBhvr>
                                      <p:tavLst>
                                        <p:tav tm="0">
                                          <p:val>
                                            <p:strVal val="#ppt_x"/>
                                          </p:val>
                                        </p:tav>
                                        <p:tav tm="100000">
                                          <p:val>
                                            <p:strVal val="#ppt_x"/>
                                          </p:val>
                                        </p:tav>
                                      </p:tavLst>
                                    </p:anim>
                                    <p:anim calcmode="lin" valueType="num">
                                      <p:cBhvr>
                                        <p:cTn id="26" dur="2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Rectangle 3"/>
          <p:cNvSpPr>
            <a:spLocks noGrp="1"/>
          </p:cNvSpPr>
          <p:nvPr>
            <p:ph idx="1"/>
          </p:nvPr>
        </p:nvSpPr>
        <p:spPr>
          <a:xfrm>
            <a:off x="2495550" y="2133600"/>
            <a:ext cx="8362950" cy="4525963"/>
          </a:xfrm>
        </p:spPr>
        <p:txBody>
          <a:bodyPr wrap="square" lIns="91440" tIns="45720" rIns="91440" bIns="45720" anchor="t"/>
          <a:p>
            <a:r>
              <a:rPr lang="zh-CN" altLang="en-US" sz="4400" b="1" dirty="0">
                <a:ea typeface="宋体" panose="02010600030101010101" pitchFamily="2" charset="-122"/>
              </a:rPr>
              <a:t>是什么推动着他们背井离乡？</a:t>
            </a:r>
            <a:endParaRPr lang="zh-CN" altLang="en-US" sz="4400" b="1" dirty="0">
              <a:ea typeface="宋体" panose="02010600030101010101" pitchFamily="2" charset="-122"/>
            </a:endParaRPr>
          </a:p>
        </p:txBody>
      </p:sp>
      <p:sp>
        <p:nvSpPr>
          <p:cNvPr id="29698" name="灯片编号占位符 1"/>
          <p:cNvSpPr>
            <a:spLocks noGrp="1"/>
          </p:cNvSpPr>
          <p:nvPr>
            <p:ph type="sldNum" sz="quarter" idx="12"/>
          </p:nvPr>
        </p:nvSpPr>
        <p:spPr>
          <a:xfrm>
            <a:off x="8077200" y="6245225"/>
            <a:ext cx="2133600" cy="476250"/>
          </a:xfrm>
        </p:spPr>
        <p:txBody>
          <a:bodyPr wrap="square" lIns="91440" tIns="45720" rIns="91440" bIns="45720" anchor="t"/>
          <a:lstStyle>
            <a:lvl1pPr marL="0" lvl="0" indent="0" algn="l" defTabSz="914400" rtl="0" eaLnBrk="1" fontAlgn="base" latinLnBrk="0" hangingPunct="1">
              <a:lnSpc>
                <a:spcPct val="100000"/>
              </a:lnSpc>
              <a:spcBef>
                <a:spcPct val="0"/>
              </a:spcBef>
              <a:spcAft>
                <a:spcPct val="0"/>
              </a:spcAft>
              <a:buFontTx/>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5pPr>
          </a:lstStyle>
          <a:p>
            <a:pPr lvl="0" indent="0" algn="r"/>
            <a:fld id="{9A0DB2DC-4C9A-4742-B13C-FB6460FD3503}" type="slidenum">
              <a:rPr lang="en-US" altLang="zh-CN" sz="1200" dirty="0">
                <a:solidFill>
                  <a:schemeClr val="tx2"/>
                </a:solidFill>
                <a:latin typeface="Trebuchet MS" panose="020B0603020202090204" pitchFamily="34" charset="0"/>
                <a:ea typeface="宋体" panose="02010600030101010101" pitchFamily="2" charset="-122"/>
              </a:rPr>
            </a:fld>
            <a:endParaRPr lang="en-US" altLang="zh-CN" sz="1200" dirty="0">
              <a:solidFill>
                <a:schemeClr val="tx2"/>
              </a:solidFill>
              <a:latin typeface="Trebuchet MS" panose="020B0603020202090204" pitchFamily="34" charset="0"/>
              <a:ea typeface="宋体" panose="02010600030101010101" pitchFamily="2" charset="-122"/>
            </a:endParaRPr>
          </a:p>
        </p:txBody>
      </p:sp>
      <p:sp>
        <p:nvSpPr>
          <p:cNvPr id="3" name="页脚占位符 2"/>
          <p:cNvSpPr>
            <a:spLocks noGrp="1"/>
          </p:cNvSpPr>
          <p:nvPr>
            <p:ph type="ftr" sz="quarter" idx="11"/>
          </p:nvPr>
        </p:nvSpPr>
        <p:spPr>
          <a:xfrm>
            <a:off x="4648200" y="6245225"/>
            <a:ext cx="2895600" cy="476250"/>
          </a:xfrm>
        </p:spPr>
        <p:txBody>
          <a:bodyPr vert="horz" wrap="square" lIns="91440" tIns="45720" rIns="91440" bIns="45720" numCol="1" anchor="t" anchorCtr="0" compatLnSpc="1"/>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latin typeface="+mj-lt"/>
              <a:ea typeface="宋体" panose="02010600030101010101" pitchFamily="2" charset="-122"/>
              <a:cs typeface="+mn-cs"/>
            </a:endParaRPr>
          </a:p>
        </p:txBody>
      </p:sp>
      <p:pic>
        <p:nvPicPr>
          <p:cNvPr id="23556" name="图片 18"/>
          <p:cNvPicPr>
            <a:picLocks noChangeAspect="1"/>
          </p:cNvPicPr>
          <p:nvPr/>
        </p:nvPicPr>
        <p:blipFill>
          <a:blip r:embed="rId1" cstate="print"/>
          <a:srcRect/>
          <a:stretch>
            <a:fillRect/>
          </a:stretch>
        </p:blipFill>
        <p:spPr bwMode="auto">
          <a:xfrm>
            <a:off x="-28575" y="0"/>
            <a:ext cx="2889250" cy="1273175"/>
          </a:xfrm>
          <a:prstGeom prst="rect">
            <a:avLst/>
          </a:prstGeom>
          <a:noFill/>
          <a:ln w="9525">
            <a:noFill/>
            <a:miter lim="800000"/>
            <a:headEnd/>
            <a:tailEnd/>
          </a:ln>
        </p:spPr>
      </p:pic>
      <p:grpSp>
        <p:nvGrpSpPr>
          <p:cNvPr id="2" name="组合 19"/>
          <p:cNvGrpSpPr/>
          <p:nvPr/>
        </p:nvGrpSpPr>
        <p:grpSpPr bwMode="auto">
          <a:xfrm>
            <a:off x="2860675" y="263525"/>
            <a:ext cx="9331325" cy="493713"/>
            <a:chOff x="2785242" y="263202"/>
            <a:chExt cx="9331019" cy="493543"/>
          </a:xfrm>
        </p:grpSpPr>
        <p:cxnSp>
          <p:nvCxnSpPr>
            <p:cNvPr id="21" name="直接连接符 20"/>
            <p:cNvCxnSpPr/>
            <p:nvPr/>
          </p:nvCxnSpPr>
          <p:spPr>
            <a:xfrm flipH="1">
              <a:off x="2785242" y="756745"/>
              <a:ext cx="859761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3558" name="组合 21"/>
            <p:cNvGrpSpPr/>
            <p:nvPr/>
          </p:nvGrpSpPr>
          <p:grpSpPr bwMode="auto">
            <a:xfrm>
              <a:off x="5412439" y="263202"/>
              <a:ext cx="6703822" cy="488782"/>
              <a:chOff x="5412439" y="263202"/>
              <a:chExt cx="6703822" cy="488782"/>
            </a:xfrm>
          </p:grpSpPr>
          <p:sp>
            <p:nvSpPr>
              <p:cNvPr id="23559" name="标题 2"/>
              <p:cNvSpPr>
                <a:spLocks noChangeArrowheads="1"/>
              </p:cNvSpPr>
              <p:nvPr/>
            </p:nvSpPr>
            <p:spPr bwMode="auto">
              <a:xfrm>
                <a:off x="5412439" y="273993"/>
                <a:ext cx="6149773" cy="368173"/>
              </a:xfrm>
              <a:prstGeom prst="rect">
                <a:avLst/>
              </a:prstGeom>
              <a:noFill/>
              <a:ln w="9525">
                <a:noFill/>
                <a:miter lim="800000"/>
              </a:ln>
            </p:spPr>
            <p:txBody>
              <a:bodyPr/>
              <a:p>
                <a:pPr algn="r">
                  <a:lnSpc>
                    <a:spcPct val="90000"/>
                  </a:lnSpc>
                </a:pPr>
                <a:r>
                  <a:rPr lang="zh-CN" altLang="en-US" sz="2800">
                    <a:solidFill>
                      <a:srgbClr val="C00000"/>
                    </a:solidFill>
                    <a:latin typeface="微软雅黑" panose="020B0503020204020204" pitchFamily="34" charset="-122"/>
                    <a:ea typeface="微软雅黑" panose="020B0503020204020204" pitchFamily="34" charset="-122"/>
                    <a:sym typeface="+mn-lt"/>
                  </a:rPr>
                  <a:t>改革开放的发展历程</a:t>
                </a:r>
                <a:r>
                  <a:rPr lang="en-US" altLang="zh-CN" sz="2800">
                    <a:solidFill>
                      <a:srgbClr val="C00000"/>
                    </a:solidFill>
                    <a:latin typeface="微软雅黑" panose="020B0503020204020204" pitchFamily="34" charset="-122"/>
                    <a:ea typeface="微软雅黑" panose="020B0503020204020204" pitchFamily="34" charset="-122"/>
                    <a:sym typeface="+mn-lt"/>
                  </a:rPr>
                  <a:t>—</a:t>
                </a:r>
                <a:r>
                  <a:rPr lang="zh-CN" altLang="en-US" sz="2800">
                    <a:solidFill>
                      <a:srgbClr val="C00000"/>
                    </a:solidFill>
                    <a:latin typeface="微软雅黑" panose="020B0503020204020204" pitchFamily="34" charset="-122"/>
                    <a:ea typeface="宋体" panose="02010600030101010101" pitchFamily="2" charset="-122"/>
                    <a:sym typeface="+mn-lt"/>
                  </a:rPr>
                  <a:t>对外开放</a:t>
                </a:r>
                <a:endParaRPr lang="zh-CN" altLang="en-US" sz="2800">
                  <a:solidFill>
                    <a:srgbClr val="C00000"/>
                  </a:solidFill>
                  <a:latin typeface="微软雅黑" panose="020B0503020204020204" pitchFamily="34" charset="-122"/>
                  <a:ea typeface="宋体" panose="02010600030101010101" pitchFamily="2" charset="-122"/>
                  <a:sym typeface="+mn-lt"/>
                </a:endParaRPr>
              </a:p>
            </p:txBody>
          </p:sp>
          <p:pic>
            <p:nvPicPr>
              <p:cNvPr id="24" name="图片 23"/>
              <p:cNvPicPr>
                <a:picLocks noChangeAspect="1"/>
              </p:cNvPicPr>
              <p:nvPr/>
            </p:nvPicPr>
            <p:blipFill>
              <a:blip r:embed="rId2" cstate="print"/>
              <a:stretch>
                <a:fillRect/>
              </a:stretch>
            </p:blipFill>
            <p:spPr>
              <a:xfrm>
                <a:off x="11455883" y="263202"/>
                <a:ext cx="660378" cy="488782"/>
              </a:xfrm>
              <a:prstGeom prst="rect">
                <a:avLst/>
              </a:prstGeom>
              <a:effectLst>
                <a:outerShdw blurRad="50800" dist="38100" dir="5400000" algn="t" rotWithShape="0">
                  <a:prstClr val="black">
                    <a:alpha val="40000"/>
                  </a:prstClr>
                </a:outerShdw>
              </a:effectLst>
            </p:spPr>
          </p:pic>
        </p:grpSp>
      </p:grpSp>
      <p:pic>
        <p:nvPicPr>
          <p:cNvPr id="17417" name="图片 14"/>
          <p:cNvPicPr>
            <a:picLocks noChangeAspect="1"/>
          </p:cNvPicPr>
          <p:nvPr/>
        </p:nvPicPr>
        <p:blipFill>
          <a:blip r:embed="rId3" cstate="print"/>
          <a:srcRect/>
          <a:stretch>
            <a:fillRect/>
          </a:stretch>
        </p:blipFill>
        <p:spPr bwMode="auto">
          <a:xfrm>
            <a:off x="0" y="4513263"/>
            <a:ext cx="6311900" cy="2344737"/>
          </a:xfrm>
          <a:prstGeom prst="rect">
            <a:avLst/>
          </a:prstGeom>
          <a:noFill/>
          <a:ln w="9525">
            <a:noFill/>
            <a:miter lim="800000"/>
            <a:headEnd/>
            <a:tailEnd/>
          </a:ln>
        </p:spPr>
      </p:pic>
      <p:pic>
        <p:nvPicPr>
          <p:cNvPr id="17418" name="图片 15"/>
          <p:cNvPicPr>
            <a:picLocks noChangeAspect="1"/>
          </p:cNvPicPr>
          <p:nvPr/>
        </p:nvPicPr>
        <p:blipFill>
          <a:blip r:embed="rId4" cstate="print"/>
          <a:srcRect/>
          <a:stretch>
            <a:fillRect/>
          </a:stretch>
        </p:blipFill>
        <p:spPr bwMode="auto">
          <a:xfrm>
            <a:off x="5264785" y="4513580"/>
            <a:ext cx="6927215" cy="2344420"/>
          </a:xfrm>
          <a:prstGeom prst="rect">
            <a:avLst/>
          </a:prstGeom>
          <a:noFill/>
          <a:ln w="9525">
            <a:noFill/>
            <a:miter lim="800000"/>
            <a:headEnd/>
            <a:tailEnd/>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Rectangle 3"/>
          <p:cNvSpPr>
            <a:spLocks noGrp="1"/>
          </p:cNvSpPr>
          <p:nvPr>
            <p:ph idx="1"/>
          </p:nvPr>
        </p:nvSpPr>
        <p:spPr>
          <a:xfrm>
            <a:off x="2424113" y="1208088"/>
            <a:ext cx="7715250" cy="5649912"/>
          </a:xfrm>
        </p:spPr>
        <p:txBody>
          <a:bodyPr wrap="square" lIns="91440" tIns="45720" rIns="91440" bIns="45720" anchor="t"/>
          <a:p>
            <a:r>
              <a:rPr lang="zh-CN" altLang="en-US" b="1" dirty="0">
                <a:ea typeface="宋体" panose="02010600030101010101" pitchFamily="2" charset="-122"/>
              </a:rPr>
              <a:t>深圳罗芳村的人均年收人是</a:t>
            </a:r>
            <a:r>
              <a:rPr lang="en-US" altLang="zh-CN" b="1" dirty="0">
                <a:ea typeface="宋体" panose="02010600030101010101" pitchFamily="2" charset="-122"/>
              </a:rPr>
              <a:t>134</a:t>
            </a:r>
            <a:r>
              <a:rPr lang="zh-CN" altLang="en-US" b="1" dirty="0">
                <a:ea typeface="宋体" panose="02010600030101010101" pitchFamily="2" charset="-122"/>
              </a:rPr>
              <a:t>元，而新界罗芳村的人均年收人是</a:t>
            </a:r>
            <a:r>
              <a:rPr lang="en-US" altLang="zh-CN" b="1" dirty="0">
                <a:ea typeface="宋体" panose="02010600030101010101" pitchFamily="2" charset="-122"/>
              </a:rPr>
              <a:t>13000</a:t>
            </a:r>
            <a:r>
              <a:rPr lang="zh-CN" altLang="en-US" b="1" dirty="0">
                <a:ea typeface="宋体" panose="02010600030101010101" pitchFamily="2" charset="-122"/>
              </a:rPr>
              <a:t>元；宝安一个农民劳动日的收入为</a:t>
            </a:r>
            <a:r>
              <a:rPr lang="en-US" altLang="zh-CN" b="1" dirty="0">
                <a:ea typeface="宋体" panose="02010600030101010101" pitchFamily="2" charset="-122"/>
              </a:rPr>
              <a:t>0.70</a:t>
            </a:r>
            <a:r>
              <a:rPr lang="zh-CN" altLang="en-US" b="1" dirty="0">
                <a:ea typeface="宋体" panose="02010600030101010101" pitchFamily="2" charset="-122"/>
              </a:rPr>
              <a:t>到</a:t>
            </a:r>
            <a:r>
              <a:rPr lang="en-US" altLang="zh-CN" b="1" dirty="0">
                <a:ea typeface="宋体" panose="02010600030101010101" pitchFamily="2" charset="-122"/>
              </a:rPr>
              <a:t>1.20</a:t>
            </a:r>
            <a:r>
              <a:rPr lang="zh-CN" altLang="en-US" b="1" dirty="0">
                <a:ea typeface="宋体" panose="02010600030101010101" pitchFamily="2" charset="-122"/>
              </a:rPr>
              <a:t>元，而香港农民劳动一日收入</a:t>
            </a:r>
            <a:r>
              <a:rPr lang="en-US" altLang="zh-CN" b="1" dirty="0">
                <a:ea typeface="宋体" panose="02010600030101010101" pitchFamily="2" charset="-122"/>
              </a:rPr>
              <a:t>60</a:t>
            </a:r>
            <a:r>
              <a:rPr lang="zh-CN" altLang="en-US" b="1" dirty="0">
                <a:ea typeface="宋体" panose="02010600030101010101" pitchFamily="2" charset="-122"/>
              </a:rPr>
              <a:t>－</a:t>
            </a:r>
            <a:r>
              <a:rPr lang="en-US" altLang="zh-CN" b="1" dirty="0">
                <a:ea typeface="宋体" panose="02010600030101010101" pitchFamily="2" charset="-122"/>
              </a:rPr>
              <a:t>70</a:t>
            </a:r>
            <a:r>
              <a:rPr lang="zh-CN" altLang="en-US" b="1" dirty="0">
                <a:ea typeface="宋体" panose="02010600030101010101" pitchFamily="2" charset="-122"/>
              </a:rPr>
              <a:t>港币，两者差距悬殊近</a:t>
            </a:r>
            <a:r>
              <a:rPr lang="en-US" altLang="zh-CN" b="1" dirty="0">
                <a:ea typeface="宋体" panose="02010600030101010101" pitchFamily="2" charset="-122"/>
              </a:rPr>
              <a:t>100</a:t>
            </a:r>
            <a:r>
              <a:rPr lang="zh-CN" altLang="en-US" b="1" dirty="0">
                <a:ea typeface="宋体" panose="02010600030101010101" pitchFamily="2" charset="-122"/>
              </a:rPr>
              <a:t>倍。在一些地区，普遍流传着“辛辛苦苦干一年，不如人家</a:t>
            </a:r>
            <a:r>
              <a:rPr lang="en-US" altLang="zh-CN" b="1" dirty="0">
                <a:ea typeface="宋体" panose="02010600030101010101" pitchFamily="2" charset="-122"/>
              </a:rPr>
              <a:t>8</a:t>
            </a:r>
            <a:r>
              <a:rPr lang="zh-CN" altLang="en-US" b="1" dirty="0">
                <a:ea typeface="宋体" panose="02010600030101010101" pitchFamily="2" charset="-122"/>
              </a:rPr>
              <a:t>分钱”，“内地劳动一个月，不如香港干一天”的说法。这也诱使许多人“前赴后继”般逃亡香港。</a:t>
            </a:r>
            <a:endParaRPr lang="zh-CN" altLang="en-US" b="1" dirty="0">
              <a:ea typeface="宋体" panose="02010600030101010101" pitchFamily="2" charset="-122"/>
            </a:endParaRPr>
          </a:p>
        </p:txBody>
      </p:sp>
      <p:sp>
        <p:nvSpPr>
          <p:cNvPr id="30722" name="灯片编号占位符 1"/>
          <p:cNvSpPr>
            <a:spLocks noGrp="1"/>
          </p:cNvSpPr>
          <p:nvPr>
            <p:ph type="sldNum" sz="quarter" idx="12"/>
          </p:nvPr>
        </p:nvSpPr>
        <p:spPr>
          <a:xfrm>
            <a:off x="8077200" y="6245225"/>
            <a:ext cx="2133600" cy="476250"/>
          </a:xfrm>
        </p:spPr>
        <p:txBody>
          <a:bodyPr wrap="square" lIns="91440" tIns="45720" rIns="91440" bIns="45720" anchor="t"/>
          <a:lstStyle>
            <a:lvl1pPr marL="0" lvl="0" indent="0" algn="l" defTabSz="914400" rtl="0" eaLnBrk="1" fontAlgn="base" latinLnBrk="0" hangingPunct="1">
              <a:lnSpc>
                <a:spcPct val="100000"/>
              </a:lnSpc>
              <a:spcBef>
                <a:spcPct val="0"/>
              </a:spcBef>
              <a:spcAft>
                <a:spcPct val="0"/>
              </a:spcAft>
              <a:buFontTx/>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5pPr>
          </a:lstStyle>
          <a:p>
            <a:pPr lvl="0" indent="0" algn="r"/>
            <a:fld id="{9A0DB2DC-4C9A-4742-B13C-FB6460FD3503}" type="slidenum">
              <a:rPr lang="en-US" altLang="zh-CN" sz="1200" dirty="0">
                <a:solidFill>
                  <a:schemeClr val="tx2"/>
                </a:solidFill>
                <a:latin typeface="Trebuchet MS" panose="020B0603020202090204" pitchFamily="34" charset="0"/>
                <a:ea typeface="宋体" panose="02010600030101010101" pitchFamily="2" charset="-122"/>
              </a:rPr>
            </a:fld>
            <a:endParaRPr lang="en-US" altLang="zh-CN" sz="1200" dirty="0">
              <a:solidFill>
                <a:schemeClr val="tx2"/>
              </a:solidFill>
              <a:latin typeface="Trebuchet MS" panose="020B0603020202090204" pitchFamily="34" charset="0"/>
              <a:ea typeface="宋体" panose="02010600030101010101" pitchFamily="2" charset="-122"/>
            </a:endParaRPr>
          </a:p>
        </p:txBody>
      </p:sp>
      <p:sp>
        <p:nvSpPr>
          <p:cNvPr id="3" name="页脚占位符 2"/>
          <p:cNvSpPr>
            <a:spLocks noGrp="1"/>
          </p:cNvSpPr>
          <p:nvPr>
            <p:ph type="ftr" sz="quarter" idx="11"/>
          </p:nvPr>
        </p:nvSpPr>
        <p:spPr>
          <a:xfrm>
            <a:off x="4648200" y="6245225"/>
            <a:ext cx="2895600" cy="476250"/>
          </a:xfrm>
        </p:spPr>
        <p:txBody>
          <a:bodyPr vert="horz" wrap="square" lIns="91440" tIns="45720" rIns="91440" bIns="45720" numCol="1" anchor="t" anchorCtr="0" compatLnSpc="1"/>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latin typeface="+mj-lt"/>
              <a:ea typeface="宋体" panose="02010600030101010101" pitchFamily="2" charset="-122"/>
              <a:cs typeface="+mn-cs"/>
            </a:endParaRPr>
          </a:p>
        </p:txBody>
      </p:sp>
      <p:pic>
        <p:nvPicPr>
          <p:cNvPr id="23556" name="图片 18"/>
          <p:cNvPicPr>
            <a:picLocks noChangeAspect="1"/>
          </p:cNvPicPr>
          <p:nvPr/>
        </p:nvPicPr>
        <p:blipFill>
          <a:blip r:embed="rId1" cstate="print"/>
          <a:srcRect/>
          <a:stretch>
            <a:fillRect/>
          </a:stretch>
        </p:blipFill>
        <p:spPr bwMode="auto">
          <a:xfrm>
            <a:off x="-28575" y="0"/>
            <a:ext cx="2889250" cy="1273175"/>
          </a:xfrm>
          <a:prstGeom prst="rect">
            <a:avLst/>
          </a:prstGeom>
          <a:noFill/>
          <a:ln w="9525">
            <a:noFill/>
            <a:miter lim="800000"/>
            <a:headEnd/>
            <a:tailEnd/>
          </a:ln>
        </p:spPr>
      </p:pic>
      <p:grpSp>
        <p:nvGrpSpPr>
          <p:cNvPr id="2" name="组合 19"/>
          <p:cNvGrpSpPr/>
          <p:nvPr/>
        </p:nvGrpSpPr>
        <p:grpSpPr bwMode="auto">
          <a:xfrm>
            <a:off x="2860675" y="263525"/>
            <a:ext cx="9331325" cy="493713"/>
            <a:chOff x="2785242" y="263202"/>
            <a:chExt cx="9331019" cy="493543"/>
          </a:xfrm>
        </p:grpSpPr>
        <p:cxnSp>
          <p:nvCxnSpPr>
            <p:cNvPr id="21" name="直接连接符 20"/>
            <p:cNvCxnSpPr/>
            <p:nvPr/>
          </p:nvCxnSpPr>
          <p:spPr>
            <a:xfrm flipH="1">
              <a:off x="2785242" y="756745"/>
              <a:ext cx="859761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3558" name="组合 21"/>
            <p:cNvGrpSpPr/>
            <p:nvPr/>
          </p:nvGrpSpPr>
          <p:grpSpPr bwMode="auto">
            <a:xfrm>
              <a:off x="5412439" y="263202"/>
              <a:ext cx="6703822" cy="488782"/>
              <a:chOff x="5412439" y="263202"/>
              <a:chExt cx="6703822" cy="488782"/>
            </a:xfrm>
          </p:grpSpPr>
          <p:sp>
            <p:nvSpPr>
              <p:cNvPr id="23559" name="标题 2"/>
              <p:cNvSpPr>
                <a:spLocks noChangeArrowheads="1"/>
              </p:cNvSpPr>
              <p:nvPr/>
            </p:nvSpPr>
            <p:spPr bwMode="auto">
              <a:xfrm>
                <a:off x="5412439" y="273993"/>
                <a:ext cx="6149773" cy="368173"/>
              </a:xfrm>
              <a:prstGeom prst="rect">
                <a:avLst/>
              </a:prstGeom>
              <a:noFill/>
              <a:ln w="9525">
                <a:noFill/>
                <a:miter lim="800000"/>
              </a:ln>
            </p:spPr>
            <p:txBody>
              <a:bodyPr/>
              <a:p>
                <a:pPr algn="r">
                  <a:lnSpc>
                    <a:spcPct val="90000"/>
                  </a:lnSpc>
                </a:pPr>
                <a:r>
                  <a:rPr lang="zh-CN" altLang="en-US" sz="2800">
                    <a:solidFill>
                      <a:srgbClr val="C00000"/>
                    </a:solidFill>
                    <a:latin typeface="微软雅黑" panose="020B0503020204020204" pitchFamily="34" charset="-122"/>
                    <a:ea typeface="微软雅黑" panose="020B0503020204020204" pitchFamily="34" charset="-122"/>
                    <a:sym typeface="+mn-lt"/>
                  </a:rPr>
                  <a:t>改革开放的发展历程</a:t>
                </a:r>
                <a:r>
                  <a:rPr lang="en-US" altLang="zh-CN" sz="2800">
                    <a:solidFill>
                      <a:srgbClr val="C00000"/>
                    </a:solidFill>
                    <a:latin typeface="微软雅黑" panose="020B0503020204020204" pitchFamily="34" charset="-122"/>
                    <a:ea typeface="微软雅黑" panose="020B0503020204020204" pitchFamily="34" charset="-122"/>
                    <a:sym typeface="+mn-lt"/>
                  </a:rPr>
                  <a:t>—</a:t>
                </a:r>
                <a:r>
                  <a:rPr lang="zh-CN" altLang="en-US" sz="2800">
                    <a:solidFill>
                      <a:srgbClr val="C00000"/>
                    </a:solidFill>
                    <a:latin typeface="微软雅黑" panose="020B0503020204020204" pitchFamily="34" charset="-122"/>
                    <a:ea typeface="宋体" panose="02010600030101010101" pitchFamily="2" charset="-122"/>
                    <a:sym typeface="+mn-lt"/>
                  </a:rPr>
                  <a:t>对外开放</a:t>
                </a:r>
                <a:endParaRPr lang="zh-CN" altLang="en-US" sz="2800">
                  <a:solidFill>
                    <a:srgbClr val="C00000"/>
                  </a:solidFill>
                  <a:latin typeface="微软雅黑" panose="020B0503020204020204" pitchFamily="34" charset="-122"/>
                  <a:ea typeface="宋体" panose="02010600030101010101" pitchFamily="2" charset="-122"/>
                  <a:sym typeface="+mn-lt"/>
                </a:endParaRPr>
              </a:p>
            </p:txBody>
          </p:sp>
          <p:pic>
            <p:nvPicPr>
              <p:cNvPr id="24" name="图片 23"/>
              <p:cNvPicPr>
                <a:picLocks noChangeAspect="1"/>
              </p:cNvPicPr>
              <p:nvPr/>
            </p:nvPicPr>
            <p:blipFill>
              <a:blip r:embed="rId2" cstate="print"/>
              <a:stretch>
                <a:fillRect/>
              </a:stretch>
            </p:blipFill>
            <p:spPr>
              <a:xfrm>
                <a:off x="11455883" y="263202"/>
                <a:ext cx="660378" cy="488782"/>
              </a:xfrm>
              <a:prstGeom prst="rect">
                <a:avLst/>
              </a:prstGeom>
              <a:effectLst>
                <a:outerShdw blurRad="50800" dist="38100" dir="5400000" algn="t" rotWithShape="0">
                  <a:prstClr val="black">
                    <a:alpha val="40000"/>
                  </a:prstClr>
                </a:outerShdw>
              </a:effectLst>
            </p:spPr>
          </p:pic>
        </p:grpSp>
      </p:grpSp>
      <p:pic>
        <p:nvPicPr>
          <p:cNvPr id="17417" name="图片 14"/>
          <p:cNvPicPr>
            <a:picLocks noChangeAspect="1"/>
          </p:cNvPicPr>
          <p:nvPr/>
        </p:nvPicPr>
        <p:blipFill>
          <a:blip r:embed="rId3" cstate="print"/>
          <a:srcRect/>
          <a:stretch>
            <a:fillRect/>
          </a:stretch>
        </p:blipFill>
        <p:spPr bwMode="auto">
          <a:xfrm>
            <a:off x="0" y="4513263"/>
            <a:ext cx="6311900" cy="2344737"/>
          </a:xfrm>
          <a:prstGeom prst="rect">
            <a:avLst/>
          </a:prstGeom>
          <a:noFill/>
          <a:ln w="9525">
            <a:noFill/>
            <a:miter lim="800000"/>
            <a:headEnd/>
            <a:tailEnd/>
          </a:ln>
        </p:spPr>
      </p:pic>
      <p:pic>
        <p:nvPicPr>
          <p:cNvPr id="17418" name="图片 15"/>
          <p:cNvPicPr>
            <a:picLocks noChangeAspect="1"/>
          </p:cNvPicPr>
          <p:nvPr/>
        </p:nvPicPr>
        <p:blipFill>
          <a:blip r:embed="rId4" cstate="print"/>
          <a:srcRect/>
          <a:stretch>
            <a:fillRect/>
          </a:stretch>
        </p:blipFill>
        <p:spPr bwMode="auto">
          <a:xfrm>
            <a:off x="5264785" y="4513580"/>
            <a:ext cx="6927215" cy="2344420"/>
          </a:xfrm>
          <a:prstGeom prst="rect">
            <a:avLst/>
          </a:prstGeom>
          <a:noFill/>
          <a:ln w="9525">
            <a:noFill/>
            <a:miter lim="800000"/>
            <a:headEnd/>
            <a:tailEnd/>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Rectangle 3"/>
          <p:cNvSpPr>
            <a:spLocks noGrp="1"/>
          </p:cNvSpPr>
          <p:nvPr>
            <p:ph idx="1"/>
          </p:nvPr>
        </p:nvSpPr>
        <p:spPr/>
        <p:txBody>
          <a:bodyPr wrap="square" lIns="91440" tIns="45720" rIns="91440" bIns="45720" anchor="t"/>
          <a:p>
            <a:pPr>
              <a:lnSpc>
                <a:spcPct val="90000"/>
              </a:lnSpc>
            </a:pPr>
            <a:r>
              <a:rPr lang="zh-CN" altLang="en-US" b="1" dirty="0">
                <a:ea typeface="宋体" panose="02010600030101010101" pitchFamily="2" charset="-122"/>
              </a:rPr>
              <a:t>屡禁不止的“逃港”事件直接催生了经济特区。长期的反偷渡斗争，使中央及广东的领导人认识到，光靠严防死守是不可能有效地遏制偷渡的，必须另辟蹊径。</a:t>
            </a:r>
            <a:r>
              <a:rPr lang="en-US" altLang="zh-CN" dirty="0">
                <a:solidFill>
                  <a:srgbClr val="FF0000"/>
                </a:solidFill>
                <a:ea typeface="宋体" panose="02010600030101010101" pitchFamily="2" charset="-122"/>
              </a:rPr>
              <a:t>1980</a:t>
            </a:r>
            <a:r>
              <a:rPr lang="zh-CN" altLang="en-US" dirty="0">
                <a:solidFill>
                  <a:srgbClr val="FF0000"/>
                </a:solidFill>
                <a:ea typeface="宋体" panose="02010600030101010101" pitchFamily="2" charset="-122"/>
              </a:rPr>
              <a:t>年</a:t>
            </a:r>
            <a:r>
              <a:rPr lang="en-US" altLang="zh-CN" dirty="0">
                <a:solidFill>
                  <a:srgbClr val="FF0000"/>
                </a:solidFill>
                <a:ea typeface="宋体" panose="02010600030101010101" pitchFamily="2" charset="-122"/>
              </a:rPr>
              <a:t>8</a:t>
            </a:r>
            <a:r>
              <a:rPr lang="zh-CN" altLang="en-US" dirty="0">
                <a:solidFill>
                  <a:srgbClr val="FF0000"/>
                </a:solidFill>
                <a:ea typeface="宋体" panose="02010600030101010101" pitchFamily="2" charset="-122"/>
              </a:rPr>
              <a:t>月</a:t>
            </a:r>
            <a:r>
              <a:rPr lang="en-US" altLang="zh-CN" dirty="0">
                <a:solidFill>
                  <a:srgbClr val="FF0000"/>
                </a:solidFill>
                <a:ea typeface="宋体" panose="02010600030101010101" pitchFamily="2" charset="-122"/>
              </a:rPr>
              <a:t>26</a:t>
            </a:r>
            <a:r>
              <a:rPr lang="zh-CN" altLang="en-US" dirty="0">
                <a:solidFill>
                  <a:srgbClr val="FF0000"/>
                </a:solidFill>
                <a:ea typeface="宋体" panose="02010600030101010101" pitchFamily="2" charset="-122"/>
              </a:rPr>
              <a:t>日，经济特区在“逃港”最严重的深圳市率先建立，由此拉开了旨在让中国人民富起来的改革开放的序幕。</a:t>
            </a:r>
            <a:br>
              <a:rPr lang="zh-CN" altLang="en-US" dirty="0">
                <a:solidFill>
                  <a:srgbClr val="FF0000"/>
                </a:solidFill>
                <a:ea typeface="宋体" panose="02010600030101010101" pitchFamily="2" charset="-122"/>
              </a:rPr>
            </a:br>
            <a:br>
              <a:rPr lang="zh-CN" altLang="en-US" dirty="0">
                <a:ea typeface="宋体" panose="02010600030101010101" pitchFamily="2" charset="-122"/>
              </a:rPr>
            </a:br>
            <a:endParaRPr lang="zh-CN" altLang="en-US" dirty="0">
              <a:ea typeface="宋体" panose="02010600030101010101" pitchFamily="2" charset="-122"/>
            </a:endParaRPr>
          </a:p>
        </p:txBody>
      </p:sp>
      <p:sp>
        <p:nvSpPr>
          <p:cNvPr id="31746" name="灯片编号占位符 1"/>
          <p:cNvSpPr>
            <a:spLocks noGrp="1"/>
          </p:cNvSpPr>
          <p:nvPr>
            <p:ph type="sldNum" sz="quarter" idx="12"/>
          </p:nvPr>
        </p:nvSpPr>
        <p:spPr>
          <a:xfrm>
            <a:off x="8077200" y="6245225"/>
            <a:ext cx="2133600" cy="476250"/>
          </a:xfrm>
        </p:spPr>
        <p:txBody>
          <a:bodyPr wrap="square" lIns="91440" tIns="45720" rIns="91440" bIns="45720" anchor="t"/>
          <a:lstStyle>
            <a:lvl1pPr marL="0" lvl="0" indent="0" algn="l" defTabSz="914400" rtl="0" eaLnBrk="1" fontAlgn="base" latinLnBrk="0" hangingPunct="1">
              <a:lnSpc>
                <a:spcPct val="100000"/>
              </a:lnSpc>
              <a:spcBef>
                <a:spcPct val="0"/>
              </a:spcBef>
              <a:spcAft>
                <a:spcPct val="0"/>
              </a:spcAft>
              <a:buFontTx/>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5pPr>
          </a:lstStyle>
          <a:p>
            <a:pPr lvl="0" indent="0" algn="r"/>
            <a:fld id="{9A0DB2DC-4C9A-4742-B13C-FB6460FD3503}" type="slidenum">
              <a:rPr lang="en-US" altLang="zh-CN" sz="1200" dirty="0">
                <a:solidFill>
                  <a:schemeClr val="tx2"/>
                </a:solidFill>
                <a:latin typeface="Trebuchet MS" panose="020B0603020202090204" pitchFamily="34" charset="0"/>
                <a:ea typeface="宋体" panose="02010600030101010101" pitchFamily="2" charset="-122"/>
              </a:rPr>
            </a:fld>
            <a:endParaRPr lang="en-US" altLang="zh-CN" sz="1200" dirty="0">
              <a:solidFill>
                <a:schemeClr val="tx2"/>
              </a:solidFill>
              <a:latin typeface="Trebuchet MS" panose="020B0603020202090204" pitchFamily="34" charset="0"/>
              <a:ea typeface="宋体" panose="02010600030101010101" pitchFamily="2" charset="-122"/>
            </a:endParaRPr>
          </a:p>
        </p:txBody>
      </p:sp>
      <p:sp>
        <p:nvSpPr>
          <p:cNvPr id="3" name="页脚占位符 2"/>
          <p:cNvSpPr>
            <a:spLocks noGrp="1"/>
          </p:cNvSpPr>
          <p:nvPr>
            <p:ph type="ftr" sz="quarter" idx="11"/>
          </p:nvPr>
        </p:nvSpPr>
        <p:spPr>
          <a:xfrm>
            <a:off x="4648200" y="6245225"/>
            <a:ext cx="2895600" cy="476250"/>
          </a:xfrm>
        </p:spPr>
        <p:txBody>
          <a:bodyPr vert="horz" wrap="square" lIns="91440" tIns="45720" rIns="91440" bIns="45720" numCol="1" anchor="t" anchorCtr="0" compatLnSpc="1"/>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latin typeface="+mj-lt"/>
              <a:ea typeface="宋体" panose="02010600030101010101" pitchFamily="2" charset="-122"/>
              <a:cs typeface="+mn-cs"/>
            </a:endParaRPr>
          </a:p>
        </p:txBody>
      </p:sp>
      <p:pic>
        <p:nvPicPr>
          <p:cNvPr id="23556" name="图片 18"/>
          <p:cNvPicPr>
            <a:picLocks noChangeAspect="1"/>
          </p:cNvPicPr>
          <p:nvPr/>
        </p:nvPicPr>
        <p:blipFill>
          <a:blip r:embed="rId1" cstate="print"/>
          <a:srcRect/>
          <a:stretch>
            <a:fillRect/>
          </a:stretch>
        </p:blipFill>
        <p:spPr bwMode="auto">
          <a:xfrm>
            <a:off x="-28575" y="0"/>
            <a:ext cx="2889250" cy="1273175"/>
          </a:xfrm>
          <a:prstGeom prst="rect">
            <a:avLst/>
          </a:prstGeom>
          <a:noFill/>
          <a:ln w="9525">
            <a:noFill/>
            <a:miter lim="800000"/>
            <a:headEnd/>
            <a:tailEnd/>
          </a:ln>
        </p:spPr>
      </p:pic>
      <p:grpSp>
        <p:nvGrpSpPr>
          <p:cNvPr id="2" name="组合 19"/>
          <p:cNvGrpSpPr/>
          <p:nvPr/>
        </p:nvGrpSpPr>
        <p:grpSpPr bwMode="auto">
          <a:xfrm>
            <a:off x="2860675" y="263525"/>
            <a:ext cx="9331325" cy="493713"/>
            <a:chOff x="2785242" y="263202"/>
            <a:chExt cx="9331019" cy="493543"/>
          </a:xfrm>
        </p:grpSpPr>
        <p:cxnSp>
          <p:nvCxnSpPr>
            <p:cNvPr id="21" name="直接连接符 20"/>
            <p:cNvCxnSpPr/>
            <p:nvPr/>
          </p:nvCxnSpPr>
          <p:spPr>
            <a:xfrm flipH="1">
              <a:off x="2785242" y="756745"/>
              <a:ext cx="859761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3558" name="组合 21"/>
            <p:cNvGrpSpPr/>
            <p:nvPr/>
          </p:nvGrpSpPr>
          <p:grpSpPr bwMode="auto">
            <a:xfrm>
              <a:off x="5412439" y="263202"/>
              <a:ext cx="6703822" cy="488782"/>
              <a:chOff x="5412439" y="263202"/>
              <a:chExt cx="6703822" cy="488782"/>
            </a:xfrm>
          </p:grpSpPr>
          <p:sp>
            <p:nvSpPr>
              <p:cNvPr id="23559" name="标题 2"/>
              <p:cNvSpPr>
                <a:spLocks noChangeArrowheads="1"/>
              </p:cNvSpPr>
              <p:nvPr/>
            </p:nvSpPr>
            <p:spPr bwMode="auto">
              <a:xfrm>
                <a:off x="5412439" y="273993"/>
                <a:ext cx="6149773" cy="368173"/>
              </a:xfrm>
              <a:prstGeom prst="rect">
                <a:avLst/>
              </a:prstGeom>
              <a:noFill/>
              <a:ln w="9525">
                <a:noFill/>
                <a:miter lim="800000"/>
              </a:ln>
            </p:spPr>
            <p:txBody>
              <a:bodyPr/>
              <a:p>
                <a:pPr algn="r">
                  <a:lnSpc>
                    <a:spcPct val="90000"/>
                  </a:lnSpc>
                </a:pPr>
                <a:r>
                  <a:rPr lang="zh-CN" altLang="en-US" sz="2800">
                    <a:solidFill>
                      <a:srgbClr val="C00000"/>
                    </a:solidFill>
                    <a:latin typeface="微软雅黑" panose="020B0503020204020204" pitchFamily="34" charset="-122"/>
                    <a:ea typeface="微软雅黑" panose="020B0503020204020204" pitchFamily="34" charset="-122"/>
                    <a:sym typeface="+mn-lt"/>
                  </a:rPr>
                  <a:t>改革开放的发展历程</a:t>
                </a:r>
                <a:r>
                  <a:rPr lang="en-US" altLang="zh-CN" sz="2800">
                    <a:solidFill>
                      <a:srgbClr val="C00000"/>
                    </a:solidFill>
                    <a:latin typeface="微软雅黑" panose="020B0503020204020204" pitchFamily="34" charset="-122"/>
                    <a:ea typeface="微软雅黑" panose="020B0503020204020204" pitchFamily="34" charset="-122"/>
                    <a:sym typeface="+mn-lt"/>
                  </a:rPr>
                  <a:t>—</a:t>
                </a:r>
                <a:r>
                  <a:rPr lang="zh-CN" altLang="en-US" sz="2800">
                    <a:solidFill>
                      <a:srgbClr val="C00000"/>
                    </a:solidFill>
                    <a:latin typeface="微软雅黑" panose="020B0503020204020204" pitchFamily="34" charset="-122"/>
                    <a:ea typeface="宋体" panose="02010600030101010101" pitchFamily="2" charset="-122"/>
                    <a:sym typeface="+mn-lt"/>
                  </a:rPr>
                  <a:t>对外开放</a:t>
                </a:r>
                <a:endParaRPr lang="zh-CN" altLang="en-US" sz="2800">
                  <a:solidFill>
                    <a:srgbClr val="C00000"/>
                  </a:solidFill>
                  <a:latin typeface="微软雅黑" panose="020B0503020204020204" pitchFamily="34" charset="-122"/>
                  <a:ea typeface="宋体" panose="02010600030101010101" pitchFamily="2" charset="-122"/>
                  <a:sym typeface="+mn-lt"/>
                </a:endParaRPr>
              </a:p>
            </p:txBody>
          </p:sp>
          <p:pic>
            <p:nvPicPr>
              <p:cNvPr id="24" name="图片 23"/>
              <p:cNvPicPr>
                <a:picLocks noChangeAspect="1"/>
              </p:cNvPicPr>
              <p:nvPr/>
            </p:nvPicPr>
            <p:blipFill>
              <a:blip r:embed="rId2" cstate="print"/>
              <a:stretch>
                <a:fillRect/>
              </a:stretch>
            </p:blipFill>
            <p:spPr>
              <a:xfrm>
                <a:off x="11455883" y="263202"/>
                <a:ext cx="660378" cy="488782"/>
              </a:xfrm>
              <a:prstGeom prst="rect">
                <a:avLst/>
              </a:prstGeom>
              <a:effectLst>
                <a:outerShdw blurRad="50800" dist="38100" dir="5400000" algn="t" rotWithShape="0">
                  <a:prstClr val="black">
                    <a:alpha val="40000"/>
                  </a:prstClr>
                </a:outerShdw>
              </a:effectLst>
            </p:spPr>
          </p:pic>
        </p:grpSp>
      </p:grpSp>
      <p:pic>
        <p:nvPicPr>
          <p:cNvPr id="17417" name="图片 14"/>
          <p:cNvPicPr>
            <a:picLocks noChangeAspect="1"/>
          </p:cNvPicPr>
          <p:nvPr/>
        </p:nvPicPr>
        <p:blipFill>
          <a:blip r:embed="rId3" cstate="print"/>
          <a:srcRect/>
          <a:stretch>
            <a:fillRect/>
          </a:stretch>
        </p:blipFill>
        <p:spPr bwMode="auto">
          <a:xfrm>
            <a:off x="0" y="4513263"/>
            <a:ext cx="6311900" cy="2344737"/>
          </a:xfrm>
          <a:prstGeom prst="rect">
            <a:avLst/>
          </a:prstGeom>
          <a:noFill/>
          <a:ln w="9525">
            <a:noFill/>
            <a:miter lim="800000"/>
            <a:headEnd/>
            <a:tailEnd/>
          </a:ln>
        </p:spPr>
      </p:pic>
      <p:pic>
        <p:nvPicPr>
          <p:cNvPr id="17418" name="图片 15"/>
          <p:cNvPicPr>
            <a:picLocks noChangeAspect="1"/>
          </p:cNvPicPr>
          <p:nvPr/>
        </p:nvPicPr>
        <p:blipFill>
          <a:blip r:embed="rId4" cstate="print"/>
          <a:srcRect/>
          <a:stretch>
            <a:fillRect/>
          </a:stretch>
        </p:blipFill>
        <p:spPr bwMode="auto">
          <a:xfrm>
            <a:off x="5264785" y="4513580"/>
            <a:ext cx="6927215" cy="2344420"/>
          </a:xfrm>
          <a:prstGeom prst="rect">
            <a:avLst/>
          </a:prstGeom>
          <a:noFill/>
          <a:ln w="9525">
            <a:noFill/>
            <a:miter lim="800000"/>
            <a:headEnd/>
            <a:tailEnd/>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Rectangle 3"/>
          <p:cNvSpPr>
            <a:spLocks noGrp="1"/>
          </p:cNvSpPr>
          <p:nvPr>
            <p:ph idx="1"/>
          </p:nvPr>
        </p:nvSpPr>
        <p:spPr/>
        <p:txBody>
          <a:bodyPr wrap="square" lIns="91440" tIns="45720" rIns="91440" bIns="45720" anchor="t"/>
          <a:p>
            <a:pPr>
              <a:lnSpc>
                <a:spcPct val="90000"/>
              </a:lnSpc>
            </a:pPr>
            <a:r>
              <a:rPr lang="zh-CN" altLang="en-US" b="1" dirty="0">
                <a:ea typeface="宋体" panose="02010600030101010101" pitchFamily="2" charset="-122"/>
              </a:rPr>
              <a:t>当年曾参与特区筹建工作的广东原省委书记吴南生后来回忆说：“最令人感到高兴和意外的是，在特区条例公布后的几天，最困扰着深圳</a:t>
            </a:r>
            <a:r>
              <a:rPr lang="en-US" altLang="zh-CN" b="1" dirty="0">
                <a:ea typeface="宋体" panose="02010600030101010101" pitchFamily="2" charset="-122"/>
              </a:rPr>
              <a:t>——</a:t>
            </a:r>
            <a:r>
              <a:rPr lang="zh-CN" altLang="en-US" b="1" dirty="0">
                <a:ea typeface="宋体" panose="02010600030101010101" pitchFamily="2" charset="-122"/>
              </a:rPr>
              <a:t>其实也是最困扰着社会主义中国的偷渡外逃现象，突然消失了</a:t>
            </a:r>
            <a:r>
              <a:rPr lang="en-US" altLang="zh-CN" b="1" dirty="0">
                <a:ea typeface="宋体" panose="02010600030101010101" pitchFamily="2" charset="-122"/>
              </a:rPr>
              <a:t>!</a:t>
            </a:r>
            <a:r>
              <a:rPr lang="zh-CN" altLang="en-US" b="1" dirty="0">
                <a:ea typeface="宋体" panose="02010600030101010101" pitchFamily="2" charset="-122"/>
              </a:rPr>
              <a:t>确确实实，那成千上万藏在梧桐山的大石后、树林中准备外逃的人群完全消失了</a:t>
            </a:r>
            <a:r>
              <a:rPr lang="en-US" altLang="zh-CN" b="1" dirty="0">
                <a:ea typeface="宋体" panose="02010600030101010101" pitchFamily="2" charset="-122"/>
              </a:rPr>
              <a:t>!”</a:t>
            </a:r>
            <a:br>
              <a:rPr lang="en-US" altLang="zh-CN" b="1" dirty="0">
                <a:ea typeface="宋体" panose="02010600030101010101" pitchFamily="2" charset="-122"/>
              </a:rPr>
            </a:br>
            <a:br>
              <a:rPr lang="en-US" altLang="zh-CN" dirty="0">
                <a:ea typeface="宋体" panose="02010600030101010101" pitchFamily="2" charset="-122"/>
              </a:rPr>
            </a:br>
            <a:endParaRPr lang="zh-CN" altLang="en-US" dirty="0">
              <a:ea typeface="宋体" panose="02010600030101010101" pitchFamily="2" charset="-122"/>
            </a:endParaRPr>
          </a:p>
        </p:txBody>
      </p:sp>
      <p:sp>
        <p:nvSpPr>
          <p:cNvPr id="32770" name="灯片编号占位符 1"/>
          <p:cNvSpPr>
            <a:spLocks noGrp="1"/>
          </p:cNvSpPr>
          <p:nvPr>
            <p:ph type="sldNum" sz="quarter" idx="12"/>
          </p:nvPr>
        </p:nvSpPr>
        <p:spPr>
          <a:xfrm>
            <a:off x="8077200" y="6245225"/>
            <a:ext cx="2133600" cy="476250"/>
          </a:xfrm>
        </p:spPr>
        <p:txBody>
          <a:bodyPr wrap="square" lIns="91440" tIns="45720" rIns="91440" bIns="45720" anchor="t"/>
          <a:lstStyle>
            <a:lvl1pPr marL="0" lvl="0" indent="0" algn="l" defTabSz="914400" rtl="0" eaLnBrk="1" fontAlgn="base" latinLnBrk="0" hangingPunct="1">
              <a:lnSpc>
                <a:spcPct val="100000"/>
              </a:lnSpc>
              <a:spcBef>
                <a:spcPct val="0"/>
              </a:spcBef>
              <a:spcAft>
                <a:spcPct val="0"/>
              </a:spcAft>
              <a:buFontTx/>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5pPr>
          </a:lstStyle>
          <a:p>
            <a:pPr lvl="0" indent="0" algn="r"/>
            <a:fld id="{9A0DB2DC-4C9A-4742-B13C-FB6460FD3503}" type="slidenum">
              <a:rPr lang="en-US" altLang="zh-CN" sz="1200" dirty="0">
                <a:solidFill>
                  <a:schemeClr val="tx2"/>
                </a:solidFill>
                <a:latin typeface="Trebuchet MS" panose="020B0603020202090204" pitchFamily="34" charset="0"/>
                <a:ea typeface="宋体" panose="02010600030101010101" pitchFamily="2" charset="-122"/>
              </a:rPr>
            </a:fld>
            <a:endParaRPr lang="en-US" altLang="zh-CN" sz="1200" dirty="0">
              <a:solidFill>
                <a:schemeClr val="tx2"/>
              </a:solidFill>
              <a:latin typeface="Trebuchet MS" panose="020B0603020202090204" pitchFamily="34" charset="0"/>
              <a:ea typeface="宋体" panose="02010600030101010101" pitchFamily="2" charset="-122"/>
            </a:endParaRPr>
          </a:p>
        </p:txBody>
      </p:sp>
      <p:sp>
        <p:nvSpPr>
          <p:cNvPr id="3" name="页脚占位符 2"/>
          <p:cNvSpPr>
            <a:spLocks noGrp="1"/>
          </p:cNvSpPr>
          <p:nvPr>
            <p:ph type="ftr" sz="quarter" idx="11"/>
          </p:nvPr>
        </p:nvSpPr>
        <p:spPr>
          <a:xfrm>
            <a:off x="4648200" y="6245225"/>
            <a:ext cx="2895600" cy="476250"/>
          </a:xfrm>
        </p:spPr>
        <p:txBody>
          <a:bodyPr vert="horz" wrap="square" lIns="91440" tIns="45720" rIns="91440" bIns="45720" numCol="1" anchor="t" anchorCtr="0" compatLnSpc="1"/>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latin typeface="+mj-lt"/>
              <a:ea typeface="宋体" panose="02010600030101010101" pitchFamily="2" charset="-122"/>
              <a:cs typeface="+mn-cs"/>
            </a:endParaRPr>
          </a:p>
        </p:txBody>
      </p:sp>
      <p:pic>
        <p:nvPicPr>
          <p:cNvPr id="23556" name="图片 18"/>
          <p:cNvPicPr>
            <a:picLocks noChangeAspect="1"/>
          </p:cNvPicPr>
          <p:nvPr/>
        </p:nvPicPr>
        <p:blipFill>
          <a:blip r:embed="rId1" cstate="print"/>
          <a:srcRect/>
          <a:stretch>
            <a:fillRect/>
          </a:stretch>
        </p:blipFill>
        <p:spPr bwMode="auto">
          <a:xfrm>
            <a:off x="-28575" y="0"/>
            <a:ext cx="2889250" cy="1273175"/>
          </a:xfrm>
          <a:prstGeom prst="rect">
            <a:avLst/>
          </a:prstGeom>
          <a:noFill/>
          <a:ln w="9525">
            <a:noFill/>
            <a:miter lim="800000"/>
            <a:headEnd/>
            <a:tailEnd/>
          </a:ln>
        </p:spPr>
      </p:pic>
      <p:grpSp>
        <p:nvGrpSpPr>
          <p:cNvPr id="2" name="组合 19"/>
          <p:cNvGrpSpPr/>
          <p:nvPr/>
        </p:nvGrpSpPr>
        <p:grpSpPr bwMode="auto">
          <a:xfrm>
            <a:off x="2860675" y="263525"/>
            <a:ext cx="9331325" cy="493713"/>
            <a:chOff x="2785242" y="263202"/>
            <a:chExt cx="9331019" cy="493543"/>
          </a:xfrm>
        </p:grpSpPr>
        <p:cxnSp>
          <p:nvCxnSpPr>
            <p:cNvPr id="21" name="直接连接符 20"/>
            <p:cNvCxnSpPr/>
            <p:nvPr/>
          </p:nvCxnSpPr>
          <p:spPr>
            <a:xfrm flipH="1">
              <a:off x="2785242" y="756745"/>
              <a:ext cx="859761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3558" name="组合 21"/>
            <p:cNvGrpSpPr/>
            <p:nvPr/>
          </p:nvGrpSpPr>
          <p:grpSpPr bwMode="auto">
            <a:xfrm>
              <a:off x="5412439" y="263202"/>
              <a:ext cx="6703822" cy="488782"/>
              <a:chOff x="5412439" y="263202"/>
              <a:chExt cx="6703822" cy="488782"/>
            </a:xfrm>
          </p:grpSpPr>
          <p:sp>
            <p:nvSpPr>
              <p:cNvPr id="23559" name="标题 2"/>
              <p:cNvSpPr>
                <a:spLocks noChangeArrowheads="1"/>
              </p:cNvSpPr>
              <p:nvPr/>
            </p:nvSpPr>
            <p:spPr bwMode="auto">
              <a:xfrm>
                <a:off x="5412439" y="273993"/>
                <a:ext cx="6149773" cy="368173"/>
              </a:xfrm>
              <a:prstGeom prst="rect">
                <a:avLst/>
              </a:prstGeom>
              <a:noFill/>
              <a:ln w="9525">
                <a:noFill/>
                <a:miter lim="800000"/>
              </a:ln>
            </p:spPr>
            <p:txBody>
              <a:bodyPr/>
              <a:p>
                <a:pPr algn="r">
                  <a:lnSpc>
                    <a:spcPct val="90000"/>
                  </a:lnSpc>
                </a:pPr>
                <a:r>
                  <a:rPr lang="zh-CN" altLang="en-US" sz="2800">
                    <a:solidFill>
                      <a:srgbClr val="C00000"/>
                    </a:solidFill>
                    <a:latin typeface="微软雅黑" panose="020B0503020204020204" pitchFamily="34" charset="-122"/>
                    <a:ea typeface="微软雅黑" panose="020B0503020204020204" pitchFamily="34" charset="-122"/>
                    <a:sym typeface="+mn-lt"/>
                  </a:rPr>
                  <a:t>改革开放的发展历程</a:t>
                </a:r>
                <a:r>
                  <a:rPr lang="en-US" altLang="zh-CN" sz="2800">
                    <a:solidFill>
                      <a:srgbClr val="C00000"/>
                    </a:solidFill>
                    <a:latin typeface="微软雅黑" panose="020B0503020204020204" pitchFamily="34" charset="-122"/>
                    <a:ea typeface="微软雅黑" panose="020B0503020204020204" pitchFamily="34" charset="-122"/>
                    <a:sym typeface="+mn-lt"/>
                  </a:rPr>
                  <a:t>—</a:t>
                </a:r>
                <a:r>
                  <a:rPr lang="zh-CN" altLang="en-US" sz="2800">
                    <a:solidFill>
                      <a:srgbClr val="C00000"/>
                    </a:solidFill>
                    <a:latin typeface="微软雅黑" panose="020B0503020204020204" pitchFamily="34" charset="-122"/>
                    <a:ea typeface="宋体" panose="02010600030101010101" pitchFamily="2" charset="-122"/>
                    <a:sym typeface="+mn-lt"/>
                  </a:rPr>
                  <a:t>对外开放</a:t>
                </a:r>
                <a:endParaRPr lang="zh-CN" altLang="en-US" sz="2800">
                  <a:solidFill>
                    <a:srgbClr val="C00000"/>
                  </a:solidFill>
                  <a:latin typeface="微软雅黑" panose="020B0503020204020204" pitchFamily="34" charset="-122"/>
                  <a:ea typeface="宋体" panose="02010600030101010101" pitchFamily="2" charset="-122"/>
                  <a:sym typeface="+mn-lt"/>
                </a:endParaRPr>
              </a:p>
            </p:txBody>
          </p:sp>
          <p:pic>
            <p:nvPicPr>
              <p:cNvPr id="24" name="图片 23"/>
              <p:cNvPicPr>
                <a:picLocks noChangeAspect="1"/>
              </p:cNvPicPr>
              <p:nvPr/>
            </p:nvPicPr>
            <p:blipFill>
              <a:blip r:embed="rId2" cstate="print"/>
              <a:stretch>
                <a:fillRect/>
              </a:stretch>
            </p:blipFill>
            <p:spPr>
              <a:xfrm>
                <a:off x="11455883" y="263202"/>
                <a:ext cx="660378" cy="488782"/>
              </a:xfrm>
              <a:prstGeom prst="rect">
                <a:avLst/>
              </a:prstGeom>
              <a:effectLst>
                <a:outerShdw blurRad="50800" dist="38100" dir="5400000" algn="t" rotWithShape="0">
                  <a:prstClr val="black">
                    <a:alpha val="40000"/>
                  </a:prstClr>
                </a:outerShdw>
              </a:effectLst>
            </p:spPr>
          </p:pic>
        </p:grpSp>
      </p:grpSp>
      <p:pic>
        <p:nvPicPr>
          <p:cNvPr id="17417" name="图片 14"/>
          <p:cNvPicPr>
            <a:picLocks noChangeAspect="1"/>
          </p:cNvPicPr>
          <p:nvPr/>
        </p:nvPicPr>
        <p:blipFill>
          <a:blip r:embed="rId3" cstate="print"/>
          <a:srcRect/>
          <a:stretch>
            <a:fillRect/>
          </a:stretch>
        </p:blipFill>
        <p:spPr bwMode="auto">
          <a:xfrm>
            <a:off x="0" y="4513263"/>
            <a:ext cx="6311900" cy="2344737"/>
          </a:xfrm>
          <a:prstGeom prst="rect">
            <a:avLst/>
          </a:prstGeom>
          <a:noFill/>
          <a:ln w="9525">
            <a:noFill/>
            <a:miter lim="800000"/>
            <a:headEnd/>
            <a:tailEnd/>
          </a:ln>
        </p:spPr>
      </p:pic>
      <p:pic>
        <p:nvPicPr>
          <p:cNvPr id="17418" name="图片 15"/>
          <p:cNvPicPr>
            <a:picLocks noChangeAspect="1"/>
          </p:cNvPicPr>
          <p:nvPr/>
        </p:nvPicPr>
        <p:blipFill>
          <a:blip r:embed="rId4" cstate="print"/>
          <a:srcRect/>
          <a:stretch>
            <a:fillRect/>
          </a:stretch>
        </p:blipFill>
        <p:spPr bwMode="auto">
          <a:xfrm>
            <a:off x="5264785" y="4513580"/>
            <a:ext cx="6927215" cy="2344420"/>
          </a:xfrm>
          <a:prstGeom prst="rect">
            <a:avLst/>
          </a:prstGeom>
          <a:noFill/>
          <a:ln w="9525">
            <a:noFill/>
            <a:miter lim="800000"/>
            <a:headEnd/>
            <a:tailEnd/>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图片 83"/>
          <p:cNvPicPr>
            <a:picLocks noChangeAspect="1"/>
          </p:cNvPicPr>
          <p:nvPr/>
        </p:nvPicPr>
        <p:blipFill>
          <a:blip r:embed="rId1" cstate="print"/>
          <a:srcRect/>
          <a:stretch>
            <a:fillRect/>
          </a:stretch>
        </p:blipFill>
        <p:spPr bwMode="auto">
          <a:xfrm>
            <a:off x="0" y="0"/>
            <a:ext cx="2889250" cy="1273175"/>
          </a:xfrm>
          <a:prstGeom prst="rect">
            <a:avLst/>
          </a:prstGeom>
          <a:noFill/>
          <a:ln w="9525">
            <a:noFill/>
            <a:miter lim="800000"/>
            <a:headEnd/>
            <a:tailEnd/>
          </a:ln>
        </p:spPr>
      </p:pic>
      <p:sp>
        <p:nvSpPr>
          <p:cNvPr id="6" name="文本框 5"/>
          <p:cNvSpPr txBox="1"/>
          <p:nvPr/>
        </p:nvSpPr>
        <p:spPr>
          <a:xfrm>
            <a:off x="2349305" y="-1125415"/>
            <a:ext cx="1569660" cy="369332"/>
          </a:xfrm>
          <a:prstGeom prst="rect">
            <a:avLst/>
          </a:prstGeom>
          <a:noFill/>
        </p:spPr>
        <p:txBody>
          <a:bodyPr wrap="none">
            <a:spAutoFit/>
          </a:bodyPr>
          <a:lstStyle/>
          <a:p>
            <a:pPr fontAlgn="auto">
              <a:spcBef>
                <a:spcPts val="0"/>
              </a:spcBef>
              <a:spcAft>
                <a:spcPts val="0"/>
              </a:spcAft>
              <a:defRPr/>
            </a:pPr>
            <a:r>
              <a:rPr lang="zh-CN" altLang="en-US" dirty="0">
                <a:noFill/>
                <a:latin typeface="+mn-lt"/>
                <a:ea typeface="+mn-ea"/>
                <a:cs typeface="+mn-cs"/>
              </a:rPr>
              <a:t>延迟符可删除</a:t>
            </a:r>
            <a:endParaRPr lang="zh-CN" altLang="en-US" dirty="0">
              <a:noFill/>
              <a:latin typeface="+mn-lt"/>
              <a:ea typeface="+mn-ea"/>
              <a:cs typeface="+mn-cs"/>
            </a:endParaRPr>
          </a:p>
        </p:txBody>
      </p:sp>
      <p:sp>
        <p:nvSpPr>
          <p:cNvPr id="12" name="矩形 11"/>
          <p:cNvSpPr>
            <a:spLocks noChangeArrowheads="1"/>
          </p:cNvSpPr>
          <p:nvPr/>
        </p:nvSpPr>
        <p:spPr bwMode="auto">
          <a:xfrm>
            <a:off x="856570" y="946604"/>
            <a:ext cx="9798050" cy="3414713"/>
          </a:xfrm>
          <a:prstGeom prst="rect">
            <a:avLst/>
          </a:prstGeom>
          <a:noFill/>
          <a:ln w="9525">
            <a:noFill/>
            <a:miter lim="800000"/>
          </a:ln>
        </p:spPr>
        <p:txBody>
          <a:bodyPr>
            <a:spAutoFit/>
          </a:bodyPr>
          <a:lstStyle/>
          <a:p>
            <a:pPr>
              <a:lnSpc>
                <a:spcPct val="150000"/>
              </a:lnSpc>
            </a:pPr>
            <a:r>
              <a:rPr lang="en-US" altLang="zh-CN" sz="2400" b="1" dirty="0">
                <a:solidFill>
                  <a:schemeClr val="accent2"/>
                </a:solidFill>
                <a:latin typeface="微软雅黑" panose="020B0503020204020204" pitchFamily="34" charset="-122"/>
                <a:ea typeface="微软雅黑" panose="020B0503020204020204" pitchFamily="34" charset="-122"/>
                <a:sym typeface="+mn-lt"/>
              </a:rPr>
              <a:t>1980</a:t>
            </a:r>
            <a:r>
              <a:rPr lang="zh-CN" altLang="en-US" sz="2400" b="1" dirty="0">
                <a:solidFill>
                  <a:schemeClr val="accent2"/>
                </a:solidFill>
                <a:latin typeface="微软雅黑" panose="020B0503020204020204" pitchFamily="34" charset="-122"/>
                <a:ea typeface="宋体" panose="02010600030101010101" pitchFamily="2" charset="-122"/>
                <a:sym typeface="+mn-lt"/>
              </a:rPr>
              <a:t>年</a:t>
            </a:r>
            <a:r>
              <a:rPr lang="zh-CN" altLang="en-US" sz="2400" b="1" dirty="0" smtClean="0">
                <a:solidFill>
                  <a:schemeClr val="accent2"/>
                </a:solidFill>
                <a:latin typeface="微软雅黑" panose="020B0503020204020204" pitchFamily="34" charset="-122"/>
                <a:ea typeface="宋体" panose="02010600030101010101" pitchFamily="2" charset="-122"/>
                <a:sym typeface="+mn-lt"/>
              </a:rPr>
              <a:t>，我国</a:t>
            </a:r>
            <a:r>
              <a:rPr lang="zh-CN" altLang="en-US" sz="2400" b="1" dirty="0" smtClean="0">
                <a:solidFill>
                  <a:schemeClr val="accent2"/>
                </a:solidFill>
                <a:latin typeface="微软雅黑" panose="020B0503020204020204" pitchFamily="34" charset="-122"/>
                <a:ea typeface="微软雅黑" panose="020B0503020204020204" pitchFamily="34" charset="-122"/>
                <a:sym typeface="+mn-lt"/>
              </a:rPr>
              <a:t>决</a:t>
            </a:r>
            <a:r>
              <a:rPr lang="zh-CN" altLang="en-US" sz="2400" b="1" dirty="0">
                <a:solidFill>
                  <a:schemeClr val="accent2"/>
                </a:solidFill>
                <a:latin typeface="微软雅黑" panose="020B0503020204020204" pitchFamily="34" charset="-122"/>
                <a:ea typeface="微软雅黑" panose="020B0503020204020204" pitchFamily="34" charset="-122"/>
                <a:sym typeface="+mn-lt"/>
              </a:rPr>
              <a:t>定在深圳、珠海、厦门、汕头试办经济特区，福建省和广东省成为全国最早实行对外开放的省份之一。</a:t>
            </a:r>
            <a:r>
              <a:rPr lang="en-US" altLang="zh-CN" sz="2400" b="1" dirty="0">
                <a:solidFill>
                  <a:schemeClr val="accent2"/>
                </a:solidFill>
                <a:latin typeface="微软雅黑" panose="020B0503020204020204" pitchFamily="34" charset="-122"/>
                <a:ea typeface="微软雅黑" panose="020B0503020204020204" pitchFamily="34" charset="-122"/>
                <a:sym typeface="+mn-lt"/>
              </a:rPr>
              <a:t>1984</a:t>
            </a:r>
            <a:r>
              <a:rPr lang="zh-CN" altLang="en-US" sz="2400" b="1" dirty="0">
                <a:solidFill>
                  <a:schemeClr val="accent2"/>
                </a:solidFill>
                <a:latin typeface="微软雅黑" panose="020B0503020204020204" pitchFamily="34" charset="-122"/>
                <a:ea typeface="微软雅黑" panose="020B0503020204020204" pitchFamily="34" charset="-122"/>
                <a:sym typeface="+mn-lt"/>
              </a:rPr>
              <a:t>年，中国进一步开放大连</a:t>
            </a:r>
            <a:r>
              <a:rPr lang="zh-CN" altLang="en-US" sz="2400" b="1" dirty="0" smtClean="0">
                <a:solidFill>
                  <a:schemeClr val="accent2"/>
                </a:solidFill>
                <a:latin typeface="微软雅黑" panose="020B0503020204020204" pitchFamily="34" charset="-122"/>
                <a:ea typeface="微软雅黑" panose="020B0503020204020204" pitchFamily="34" charset="-122"/>
                <a:sym typeface="+mn-lt"/>
              </a:rPr>
              <a:t>、福</a:t>
            </a:r>
            <a:r>
              <a:rPr lang="zh-CN" altLang="en-US" sz="2400" b="1" dirty="0">
                <a:solidFill>
                  <a:schemeClr val="accent2"/>
                </a:solidFill>
                <a:latin typeface="微软雅黑" panose="020B0503020204020204" pitchFamily="34" charset="-122"/>
                <a:ea typeface="微软雅黑" panose="020B0503020204020204" pitchFamily="34" charset="-122"/>
                <a:sym typeface="+mn-lt"/>
              </a:rPr>
              <a:t>州、广州等14个沿海城市。1985年，中国又把长</a:t>
            </a:r>
            <a:r>
              <a:rPr lang="zh-CN" altLang="en-US" sz="2400" b="1" dirty="0" smtClean="0">
                <a:solidFill>
                  <a:schemeClr val="accent2"/>
                </a:solidFill>
                <a:latin typeface="微软雅黑" panose="020B0503020204020204" pitchFamily="34" charset="-122"/>
                <a:ea typeface="微软雅黑" panose="020B0503020204020204" pitchFamily="34" charset="-122"/>
                <a:sym typeface="+mn-lt"/>
              </a:rPr>
              <a:t>江三角</a:t>
            </a:r>
            <a:r>
              <a:rPr lang="zh-CN" altLang="en-US" sz="2400" b="1" dirty="0">
                <a:solidFill>
                  <a:schemeClr val="accent2"/>
                </a:solidFill>
                <a:latin typeface="微软雅黑" panose="020B0503020204020204" pitchFamily="34" charset="-122"/>
                <a:ea typeface="微软雅黑" panose="020B0503020204020204" pitchFamily="34" charset="-122"/>
                <a:sym typeface="+mn-lt"/>
              </a:rPr>
              <a:t>洲珠江三角洲和闽南三角地区开辟为沿海经济开放区随后又把经济开放区扩展到辽东半岛、山东半岛及其他沿海地区的一些市县。</a:t>
            </a:r>
            <a:r>
              <a:rPr lang="en-US" altLang="zh-CN" sz="2400" b="1" dirty="0">
                <a:solidFill>
                  <a:schemeClr val="accent2"/>
                </a:solidFill>
                <a:latin typeface="微软雅黑" panose="020B0503020204020204" pitchFamily="34" charset="-122"/>
                <a:ea typeface="微软雅黑" panose="020B0503020204020204" pitchFamily="34" charset="-122"/>
                <a:sym typeface="+mn-lt"/>
              </a:rPr>
              <a:t>1</a:t>
            </a:r>
            <a:r>
              <a:rPr lang="zh-CN" altLang="en-US" sz="2400" b="1" dirty="0">
                <a:solidFill>
                  <a:schemeClr val="accent2"/>
                </a:solidFill>
                <a:latin typeface="微软雅黑" panose="020B0503020204020204" pitchFamily="34" charset="-122"/>
                <a:ea typeface="微软雅黑" panose="020B0503020204020204" pitchFamily="34" charset="-122"/>
                <a:sym typeface="+mn-lt"/>
              </a:rPr>
              <a:t>9</a:t>
            </a:r>
            <a:r>
              <a:rPr lang="en-US" altLang="zh-CN" sz="2400" b="1" dirty="0">
                <a:solidFill>
                  <a:schemeClr val="accent2"/>
                </a:solidFill>
                <a:latin typeface="微软雅黑" panose="020B0503020204020204" pitchFamily="34" charset="-122"/>
                <a:ea typeface="微软雅黑" panose="020B0503020204020204" pitchFamily="34" charset="-122"/>
                <a:sym typeface="+mn-lt"/>
              </a:rPr>
              <a:t>8</a:t>
            </a:r>
            <a:r>
              <a:rPr lang="zh-CN" altLang="en-US" sz="2400" b="1" dirty="0">
                <a:solidFill>
                  <a:schemeClr val="accent2"/>
                </a:solidFill>
                <a:latin typeface="微软雅黑" panose="020B0503020204020204" pitchFamily="34" charset="-122"/>
                <a:ea typeface="微软雅黑" panose="020B0503020204020204" pitchFamily="34" charset="-122"/>
                <a:sym typeface="+mn-lt"/>
              </a:rPr>
              <a:t>8年，海南岛经济特区建立。1990年，上海浦东开发区也建立起来。</a:t>
            </a:r>
            <a:endParaRPr lang="zh-CN" altLang="en-US" sz="2400" b="1" dirty="0">
              <a:solidFill>
                <a:schemeClr val="accent2"/>
              </a:solidFill>
              <a:latin typeface="微软雅黑" panose="020B0503020204020204" pitchFamily="34" charset="-122"/>
              <a:ea typeface="微软雅黑" panose="020B0503020204020204" pitchFamily="34" charset="-122"/>
              <a:sym typeface="+mn-lt"/>
            </a:endParaRPr>
          </a:p>
        </p:txBody>
      </p:sp>
      <p:sp>
        <p:nvSpPr>
          <p:cNvPr id="2" name="椭圆 1"/>
          <p:cNvSpPr/>
          <p:nvPr/>
        </p:nvSpPr>
        <p:spPr>
          <a:xfrm>
            <a:off x="5035550" y="4387850"/>
            <a:ext cx="2470150" cy="2470150"/>
          </a:xfrm>
          <a:prstGeom prst="ellipse">
            <a:avLst/>
          </a:prstGeom>
          <a:blipFill>
            <a:blip r:embed="rId2" cstate="print"/>
            <a:stretch>
              <a:fillRect/>
            </a:stretch>
          </a:blip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椭圆 17"/>
          <p:cNvSpPr/>
          <p:nvPr/>
        </p:nvSpPr>
        <p:spPr>
          <a:xfrm>
            <a:off x="8547781" y="4387850"/>
            <a:ext cx="2468562" cy="2470150"/>
          </a:xfrm>
          <a:prstGeom prst="ellipse">
            <a:avLst/>
          </a:prstGeom>
          <a:blipFill>
            <a:blip r:embed="rId3" cstate="print"/>
            <a:stretch>
              <a:fillRect/>
            </a:stretch>
          </a:blip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灯片编号占位符 2"/>
          <p:cNvSpPr txBox="1">
            <a:spLocks noGrp="1"/>
          </p:cNvSpPr>
          <p:nvPr/>
        </p:nvSpPr>
        <p:spPr>
          <a:xfrm>
            <a:off x="8610600" y="6356350"/>
            <a:ext cx="2743200" cy="365125"/>
          </a:xfrm>
          <a:prstGeom prst="rect">
            <a:avLst/>
          </a:prstGeom>
          <a:noFill/>
        </p:spPr>
        <p:txBody>
          <a:bodyPr anchor="ctr"/>
          <a:lstStyle/>
          <a:p>
            <a:pPr algn="r" fontAlgn="auto">
              <a:spcBef>
                <a:spcPts val="0"/>
              </a:spcBef>
              <a:spcAft>
                <a:spcPts val="0"/>
              </a:spcAft>
              <a:defRPr/>
            </a:pPr>
            <a:fld id="{47587330-87EC-4315-9C66-6F3801BF97F9}" type="slidenum">
              <a:rPr lang="zh-CN" altLang="en-US" sz="1200">
                <a:solidFill>
                  <a:schemeClr val="tx1">
                    <a:tint val="75000"/>
                  </a:schemeClr>
                </a:solidFill>
                <a:latin typeface="+mn-lt"/>
                <a:ea typeface="+mn-ea"/>
                <a:cs typeface="+mn-cs"/>
              </a:rPr>
            </a:fld>
            <a:endParaRPr lang="zh-CN" altLang="en-US" sz="1200">
              <a:solidFill>
                <a:schemeClr val="tx1">
                  <a:tint val="75000"/>
                </a:schemeClr>
              </a:solidFill>
              <a:latin typeface="+mn-lt"/>
              <a:ea typeface="+mn-ea"/>
              <a:cs typeface="+mn-cs"/>
            </a:endParaRPr>
          </a:p>
        </p:txBody>
      </p:sp>
      <p:sp>
        <p:nvSpPr>
          <p:cNvPr id="4" name="页脚占位符 3"/>
          <p:cNvSpPr txBox="1">
            <a:spLocks noGrp="1"/>
          </p:cNvSpPr>
          <p:nvPr/>
        </p:nvSpPr>
        <p:spPr>
          <a:xfrm>
            <a:off x="4038600" y="6356350"/>
            <a:ext cx="4114800" cy="365125"/>
          </a:xfrm>
          <a:prstGeom prst="rect">
            <a:avLst/>
          </a:prstGeom>
          <a:noFill/>
        </p:spPr>
        <p:txBody>
          <a:bodyPr anchor="ctr"/>
          <a:lstStyle/>
          <a:p>
            <a:pPr algn="ctr" fontAlgn="auto">
              <a:spcBef>
                <a:spcPts val="0"/>
              </a:spcBef>
              <a:spcAft>
                <a:spcPts val="0"/>
              </a:spcAft>
              <a:defRPr/>
            </a:pPr>
            <a:endParaRPr lang="zh-CN" altLang="en-US" sz="1200">
              <a:solidFill>
                <a:schemeClr val="tx1">
                  <a:tint val="75000"/>
                </a:schemeClr>
              </a:solidFill>
              <a:latin typeface="+mn-lt"/>
              <a:ea typeface="+mn-ea"/>
              <a:cs typeface="+mn-cs"/>
            </a:endParaRPr>
          </a:p>
        </p:txBody>
      </p:sp>
      <p:grpSp>
        <p:nvGrpSpPr>
          <p:cNvPr id="27656" name="组合 9"/>
          <p:cNvGrpSpPr/>
          <p:nvPr/>
        </p:nvGrpSpPr>
        <p:grpSpPr bwMode="auto">
          <a:xfrm>
            <a:off x="2860675" y="263525"/>
            <a:ext cx="9331325" cy="493713"/>
            <a:chOff x="2785242" y="263202"/>
            <a:chExt cx="9331019" cy="493543"/>
          </a:xfrm>
        </p:grpSpPr>
        <p:cxnSp>
          <p:nvCxnSpPr>
            <p:cNvPr id="11" name="直接连接符 10"/>
            <p:cNvCxnSpPr/>
            <p:nvPr/>
          </p:nvCxnSpPr>
          <p:spPr>
            <a:xfrm flipH="1">
              <a:off x="2785242" y="756745"/>
              <a:ext cx="859761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658" name="组合 11"/>
            <p:cNvGrpSpPr/>
            <p:nvPr/>
          </p:nvGrpSpPr>
          <p:grpSpPr bwMode="auto">
            <a:xfrm>
              <a:off x="5570549" y="263202"/>
              <a:ext cx="6545712" cy="488782"/>
              <a:chOff x="5570549" y="263202"/>
              <a:chExt cx="6545712" cy="488782"/>
            </a:xfrm>
          </p:grpSpPr>
          <p:sp>
            <p:nvSpPr>
              <p:cNvPr id="27659" name="标题 2"/>
              <p:cNvSpPr>
                <a:spLocks noChangeArrowheads="1"/>
              </p:cNvSpPr>
              <p:nvPr/>
            </p:nvSpPr>
            <p:spPr bwMode="auto">
              <a:xfrm>
                <a:off x="5570549" y="273993"/>
                <a:ext cx="5991664" cy="368173"/>
              </a:xfrm>
              <a:prstGeom prst="rect">
                <a:avLst/>
              </a:prstGeom>
              <a:noFill/>
              <a:ln w="9525">
                <a:noFill/>
                <a:miter lim="800000"/>
              </a:ln>
            </p:spPr>
            <p:txBody>
              <a:bodyPr/>
              <a:lstStyle/>
              <a:p>
                <a:pPr algn="r">
                  <a:lnSpc>
                    <a:spcPct val="90000"/>
                  </a:lnSpc>
                </a:pPr>
                <a:r>
                  <a:rPr lang="zh-CN" altLang="en-US" sz="2800">
                    <a:solidFill>
                      <a:srgbClr val="C00000"/>
                    </a:solidFill>
                    <a:latin typeface="微软雅黑" panose="020B0503020204020204" pitchFamily="34" charset="-122"/>
                    <a:ea typeface="微软雅黑" panose="020B0503020204020204" pitchFamily="34" charset="-122"/>
                    <a:sym typeface="+mn-lt"/>
                  </a:rPr>
                  <a:t>改革开放的发展历程</a:t>
                </a:r>
                <a:r>
                  <a:rPr lang="en-US" altLang="zh-CN" sz="2800">
                    <a:solidFill>
                      <a:srgbClr val="C00000"/>
                    </a:solidFill>
                    <a:latin typeface="微软雅黑" panose="020B0503020204020204" pitchFamily="34" charset="-122"/>
                    <a:ea typeface="微软雅黑" panose="020B0503020204020204" pitchFamily="34" charset="-122"/>
                    <a:sym typeface="+mn-lt"/>
                  </a:rPr>
                  <a:t>—</a:t>
                </a:r>
                <a:r>
                  <a:rPr lang="zh-CN" altLang="en-US" sz="2800">
                    <a:solidFill>
                      <a:srgbClr val="C00000"/>
                    </a:solidFill>
                    <a:latin typeface="微软雅黑" panose="020B0503020204020204" pitchFamily="34" charset="-122"/>
                    <a:ea typeface="宋体" panose="02010600030101010101" pitchFamily="2" charset="-122"/>
                    <a:sym typeface="+mn-lt"/>
                  </a:rPr>
                  <a:t>对外开放</a:t>
                </a:r>
                <a:endParaRPr lang="zh-CN" altLang="en-US" sz="2800">
                  <a:solidFill>
                    <a:srgbClr val="C00000"/>
                  </a:solidFill>
                  <a:latin typeface="微软雅黑" panose="020B0503020204020204" pitchFamily="34" charset="-122"/>
                  <a:ea typeface="宋体" panose="02010600030101010101" pitchFamily="2" charset="-122"/>
                  <a:sym typeface="+mn-lt"/>
                </a:endParaRPr>
              </a:p>
            </p:txBody>
          </p:sp>
          <p:pic>
            <p:nvPicPr>
              <p:cNvPr id="14" name="图片 13"/>
              <p:cNvPicPr>
                <a:picLocks noChangeAspect="1"/>
              </p:cNvPicPr>
              <p:nvPr/>
            </p:nvPicPr>
            <p:blipFill>
              <a:blip r:embed="rId4" cstate="print"/>
              <a:stretch>
                <a:fillRect/>
              </a:stretch>
            </p:blipFill>
            <p:spPr>
              <a:xfrm>
                <a:off x="11455883" y="263202"/>
                <a:ext cx="660378" cy="488782"/>
              </a:xfrm>
              <a:prstGeom prst="rect">
                <a:avLst/>
              </a:prstGeom>
              <a:effectLst>
                <a:outerShdw blurRad="50800" dist="38100" dir="5400000" algn="t" rotWithShape="0">
                  <a:prstClr val="black">
                    <a:alpha val="40000"/>
                  </a:prstClr>
                </a:outerShdw>
              </a:effectLst>
            </p:spPr>
          </p:pic>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bldLvl="0" animBg="1"/>
      <p:bldP spid="18"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标题 4097"/>
          <p:cNvSpPr>
            <a:spLocks noGrp="1"/>
          </p:cNvSpPr>
          <p:nvPr>
            <p:ph type="title" idx="4294967295"/>
          </p:nvPr>
        </p:nvSpPr>
        <p:spPr bwMode="auto">
          <a:xfrm>
            <a:off x="1004570" y="1275080"/>
            <a:ext cx="10657205" cy="605790"/>
          </a:xfrm>
          <a:prstGeom prst="rect">
            <a:avLst/>
          </a:prstGeom>
          <a:solidFill>
            <a:srgbClr val="FFFFFF"/>
          </a:solidFill>
          <a:ln>
            <a:solidFill>
              <a:srgbClr val="000000"/>
            </a:solidFill>
            <a:miter lim="800000"/>
          </a:ln>
        </p:spPr>
        <p:txBody>
          <a:bodyPr anchor="b"/>
          <a:lstStyle/>
          <a:p>
            <a:r>
              <a:rPr lang="zh-CN" altLang="en-US" sz="3200" smtClean="0"/>
              <a:t>第二阶段：始于邓小平南巡，止于</a:t>
            </a:r>
            <a:r>
              <a:rPr lang="en-US" altLang="zh-CN" sz="3200" smtClean="0"/>
              <a:t>2012</a:t>
            </a:r>
            <a:r>
              <a:rPr lang="zh-CN" altLang="en-US" sz="3200" smtClean="0"/>
              <a:t>年</a:t>
            </a:r>
            <a:endParaRPr lang="zh-CN" altLang="en-US" sz="3200" smtClean="0"/>
          </a:p>
        </p:txBody>
      </p:sp>
      <p:sp>
        <p:nvSpPr>
          <p:cNvPr id="12" name="矩形 11"/>
          <p:cNvSpPr>
            <a:spLocks noChangeArrowheads="1"/>
          </p:cNvSpPr>
          <p:nvPr/>
        </p:nvSpPr>
        <p:spPr bwMode="auto">
          <a:xfrm>
            <a:off x="749300" y="2114868"/>
            <a:ext cx="10693400" cy="549275"/>
          </a:xfrm>
          <a:prstGeom prst="rect">
            <a:avLst/>
          </a:prstGeom>
          <a:noFill/>
          <a:ln w="9525">
            <a:noFill/>
            <a:miter lim="800000"/>
          </a:ln>
        </p:spPr>
        <p:txBody>
          <a:bodyPr>
            <a:spAutoFit/>
          </a:bodyPr>
          <a:p>
            <a:pPr>
              <a:lnSpc>
                <a:spcPct val="150000"/>
              </a:lnSpc>
              <a:buFont typeface="Wingdings" panose="05000000000000000000" pitchFamily="2" charset="2"/>
              <a:buNone/>
            </a:pPr>
            <a:r>
              <a:rPr lang="en-US" altLang="zh-CN" sz="2000" b="1">
                <a:solidFill>
                  <a:srgbClr val="C00000"/>
                </a:solidFill>
                <a:latin typeface="微软雅黑" panose="020B0503020204020204" pitchFamily="34" charset="-122"/>
                <a:ea typeface="微软雅黑" panose="020B0503020204020204" pitchFamily="34" charset="-122"/>
                <a:sym typeface="+mn-lt"/>
              </a:rPr>
              <a:t>     1992</a:t>
            </a:r>
            <a:r>
              <a:rPr lang="zh-CN" altLang="en-US" sz="2000" b="1">
                <a:solidFill>
                  <a:srgbClr val="C00000"/>
                </a:solidFill>
                <a:latin typeface="微软雅黑" panose="020B0503020204020204" pitchFamily="34" charset="-122"/>
                <a:ea typeface="微软雅黑" panose="020B0503020204020204" pitchFamily="34" charset="-122"/>
                <a:sym typeface="+mn-lt"/>
              </a:rPr>
              <a:t>年初，邓小平到南方视察。</a:t>
            </a:r>
            <a:endParaRPr lang="zh-CN" altLang="en-US" sz="2000" b="1">
              <a:solidFill>
                <a:srgbClr val="C00000"/>
              </a:solidFill>
              <a:latin typeface="微软雅黑" panose="020B0503020204020204" pitchFamily="34" charset="-122"/>
              <a:ea typeface="微软雅黑" panose="020B0503020204020204" pitchFamily="34" charset="-122"/>
              <a:sym typeface="+mn-lt"/>
            </a:endParaRPr>
          </a:p>
        </p:txBody>
      </p:sp>
      <p:pic>
        <p:nvPicPr>
          <p:cNvPr id="77836" name="Picture 12" descr="南巡1"/>
          <p:cNvPicPr>
            <a:picLocks noChangeAspect="1" noChangeArrowheads="1"/>
          </p:cNvPicPr>
          <p:nvPr/>
        </p:nvPicPr>
        <p:blipFill>
          <a:blip r:embed="rId1" cstate="print"/>
          <a:srcRect/>
          <a:stretch>
            <a:fillRect/>
          </a:stretch>
        </p:blipFill>
        <p:spPr bwMode="auto">
          <a:xfrm>
            <a:off x="4700270" y="2822575"/>
            <a:ext cx="5855970" cy="3181350"/>
          </a:xfrm>
          <a:prstGeom prst="rect">
            <a:avLst/>
          </a:prstGeom>
          <a:noFill/>
        </p:spPr>
      </p:pic>
      <p:pic>
        <p:nvPicPr>
          <p:cNvPr id="77826" name="图片 83"/>
          <p:cNvPicPr>
            <a:picLocks noChangeAspect="1"/>
          </p:cNvPicPr>
          <p:nvPr/>
        </p:nvPicPr>
        <p:blipFill>
          <a:blip r:embed="rId2" cstate="print"/>
          <a:srcRect/>
          <a:stretch>
            <a:fillRect/>
          </a:stretch>
        </p:blipFill>
        <p:spPr bwMode="auto">
          <a:xfrm>
            <a:off x="4763" y="1588"/>
            <a:ext cx="2889250" cy="1273175"/>
          </a:xfrm>
          <a:prstGeom prst="rect">
            <a:avLst/>
          </a:prstGeom>
          <a:noFill/>
          <a:ln w="9525">
            <a:noFill/>
            <a:miter lim="800000"/>
            <a:headEnd/>
            <a:tailEnd/>
          </a:ln>
        </p:spPr>
      </p:pic>
      <p:grpSp>
        <p:nvGrpSpPr>
          <p:cNvPr id="77831" name="组合 9"/>
          <p:cNvGrpSpPr/>
          <p:nvPr/>
        </p:nvGrpSpPr>
        <p:grpSpPr bwMode="auto">
          <a:xfrm>
            <a:off x="2860675" y="263525"/>
            <a:ext cx="9331325" cy="493713"/>
            <a:chOff x="2785242" y="263202"/>
            <a:chExt cx="9331019" cy="493543"/>
          </a:xfrm>
        </p:grpSpPr>
        <p:cxnSp>
          <p:nvCxnSpPr>
            <p:cNvPr id="11" name="直接连接符 10"/>
            <p:cNvCxnSpPr/>
            <p:nvPr/>
          </p:nvCxnSpPr>
          <p:spPr>
            <a:xfrm flipH="1">
              <a:off x="2785242" y="756745"/>
              <a:ext cx="859761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77833" name="组合 11"/>
            <p:cNvGrpSpPr/>
            <p:nvPr/>
          </p:nvGrpSpPr>
          <p:grpSpPr bwMode="auto">
            <a:xfrm>
              <a:off x="6884956" y="263202"/>
              <a:ext cx="5231305" cy="488145"/>
              <a:chOff x="6884956" y="263202"/>
              <a:chExt cx="5231305" cy="488145"/>
            </a:xfrm>
          </p:grpSpPr>
          <p:sp>
            <p:nvSpPr>
              <p:cNvPr id="77834" name="标题 2"/>
              <p:cNvSpPr>
                <a:spLocks noChangeArrowheads="1"/>
              </p:cNvSpPr>
              <p:nvPr/>
            </p:nvSpPr>
            <p:spPr bwMode="auto">
              <a:xfrm>
                <a:off x="6884956" y="273713"/>
                <a:ext cx="4677410" cy="368300"/>
              </a:xfrm>
              <a:prstGeom prst="rect">
                <a:avLst/>
              </a:prstGeom>
              <a:noFill/>
              <a:ln w="9525">
                <a:noFill/>
                <a:miter lim="800000"/>
              </a:ln>
            </p:spPr>
            <p:txBody>
              <a:bodyPr/>
              <a:p>
                <a:pPr algn="r">
                  <a:lnSpc>
                    <a:spcPct val="90000"/>
                  </a:lnSpc>
                </a:pPr>
                <a:r>
                  <a:rPr lang="zh-CN" altLang="en-US" sz="2800">
                    <a:solidFill>
                      <a:srgbClr val="C00000"/>
                    </a:solidFill>
                    <a:latin typeface="微软雅黑" panose="020B0503020204020204" pitchFamily="34" charset="-122"/>
                    <a:ea typeface="微软雅黑" panose="020B0503020204020204" pitchFamily="34" charset="-122"/>
                    <a:sym typeface="+mn-lt"/>
                  </a:rPr>
                  <a:t>改革开放的发展历程</a:t>
                </a:r>
                <a:endParaRPr lang="zh-CN" altLang="en-US" sz="2800">
                  <a:solidFill>
                    <a:srgbClr val="C00000"/>
                  </a:solidFill>
                  <a:latin typeface="微软雅黑" panose="020B0503020204020204" pitchFamily="34" charset="-122"/>
                  <a:ea typeface="微软雅黑" panose="020B0503020204020204" pitchFamily="34" charset="-122"/>
                  <a:sym typeface="+mn-lt"/>
                </a:endParaRPr>
              </a:p>
            </p:txBody>
          </p:sp>
          <p:pic>
            <p:nvPicPr>
              <p:cNvPr id="14" name="图片 13"/>
              <p:cNvPicPr>
                <a:picLocks noChangeAspect="1"/>
              </p:cNvPicPr>
              <p:nvPr/>
            </p:nvPicPr>
            <p:blipFill>
              <a:blip r:embed="rId3" cstate="print"/>
              <a:stretch>
                <a:fillRect/>
              </a:stretch>
            </p:blipFill>
            <p:spPr>
              <a:xfrm>
                <a:off x="11455883" y="263202"/>
                <a:ext cx="660378" cy="488782"/>
              </a:xfrm>
              <a:prstGeom prst="rect">
                <a:avLst/>
              </a:prstGeom>
              <a:effectLst>
                <a:outerShdw blurRad="50800" dist="38100" dir="5400000" algn="t" rotWithShape="0">
                  <a:prstClr val="black">
                    <a:alpha val="40000"/>
                  </a:prstClr>
                </a:outerShdw>
              </a:effectLst>
            </p:spPr>
          </p:pic>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图片 83"/>
          <p:cNvPicPr>
            <a:picLocks noChangeAspect="1"/>
          </p:cNvPicPr>
          <p:nvPr/>
        </p:nvPicPr>
        <p:blipFill>
          <a:blip r:embed="rId1" cstate="print"/>
          <a:srcRect/>
          <a:stretch>
            <a:fillRect/>
          </a:stretch>
        </p:blipFill>
        <p:spPr bwMode="auto">
          <a:xfrm>
            <a:off x="4763" y="1588"/>
            <a:ext cx="2889250" cy="1273175"/>
          </a:xfrm>
          <a:prstGeom prst="rect">
            <a:avLst/>
          </a:prstGeom>
          <a:noFill/>
          <a:ln w="9525">
            <a:noFill/>
            <a:miter lim="800000"/>
            <a:headEnd/>
            <a:tailEnd/>
          </a:ln>
        </p:spPr>
      </p:pic>
      <p:sp>
        <p:nvSpPr>
          <p:cNvPr id="6" name="文本框 5"/>
          <p:cNvSpPr txBox="1"/>
          <p:nvPr/>
        </p:nvSpPr>
        <p:spPr>
          <a:xfrm>
            <a:off x="2349305" y="-1125415"/>
            <a:ext cx="1569660" cy="369332"/>
          </a:xfrm>
          <a:prstGeom prst="rect">
            <a:avLst/>
          </a:prstGeom>
          <a:noFill/>
        </p:spPr>
        <p:txBody>
          <a:bodyPr wrap="none">
            <a:spAutoFit/>
          </a:bodyPr>
          <a:lstStyle/>
          <a:p>
            <a:pPr fontAlgn="auto">
              <a:spcBef>
                <a:spcPts val="0"/>
              </a:spcBef>
              <a:spcAft>
                <a:spcPts val="0"/>
              </a:spcAft>
              <a:defRPr/>
            </a:pPr>
            <a:r>
              <a:rPr lang="zh-CN" altLang="en-US" dirty="0">
                <a:noFill/>
                <a:latin typeface="+mn-lt"/>
                <a:ea typeface="+mn-ea"/>
                <a:cs typeface="+mn-cs"/>
              </a:rPr>
              <a:t>延迟符可删除</a:t>
            </a:r>
            <a:endParaRPr lang="zh-CN" altLang="en-US" dirty="0">
              <a:noFill/>
              <a:latin typeface="+mn-lt"/>
              <a:ea typeface="+mn-ea"/>
              <a:cs typeface="+mn-cs"/>
            </a:endParaRPr>
          </a:p>
        </p:txBody>
      </p:sp>
      <p:sp>
        <p:nvSpPr>
          <p:cNvPr id="12" name="矩形 11"/>
          <p:cNvSpPr>
            <a:spLocks noChangeArrowheads="1"/>
          </p:cNvSpPr>
          <p:nvPr/>
        </p:nvSpPr>
        <p:spPr bwMode="auto">
          <a:xfrm>
            <a:off x="944245" y="1448118"/>
            <a:ext cx="10693400" cy="1476375"/>
          </a:xfrm>
          <a:prstGeom prst="rect">
            <a:avLst/>
          </a:prstGeom>
          <a:noFill/>
          <a:ln w="9525">
            <a:noFill/>
            <a:miter lim="800000"/>
          </a:ln>
        </p:spPr>
        <p:txBody>
          <a:bodyPr>
            <a:spAutoFit/>
          </a:bodyPr>
          <a:lstStyle/>
          <a:p>
            <a:pPr>
              <a:lnSpc>
                <a:spcPct val="150000"/>
              </a:lnSpc>
              <a:buFont typeface="Wingdings" panose="05000000000000000000" pitchFamily="2" charset="2"/>
              <a:buNone/>
            </a:pPr>
            <a:r>
              <a:rPr lang="zh-CN" altLang="en-US" sz="2000" b="1">
                <a:solidFill>
                  <a:srgbClr val="C00000"/>
                </a:solidFill>
                <a:latin typeface="微软雅黑" panose="020B0503020204020204" pitchFamily="34" charset="-122"/>
                <a:ea typeface="微软雅黑" panose="020B0503020204020204" pitchFamily="34" charset="-122"/>
                <a:sym typeface="+mn-lt"/>
              </a:rPr>
              <a:t>     </a:t>
            </a:r>
            <a:r>
              <a:rPr lang="en-US" altLang="zh-CN" sz="2000" b="1">
                <a:solidFill>
                  <a:srgbClr val="C00000"/>
                </a:solidFill>
                <a:latin typeface="微软雅黑" panose="020B0503020204020204" pitchFamily="34" charset="-122"/>
                <a:ea typeface="微软雅黑" panose="020B0503020204020204" pitchFamily="34" charset="-122"/>
                <a:sym typeface="+mn-lt"/>
              </a:rPr>
              <a:t>“</a:t>
            </a:r>
            <a:r>
              <a:rPr lang="zh-CN" altLang="en-US" sz="2000" b="1">
                <a:solidFill>
                  <a:srgbClr val="C00000"/>
                </a:solidFill>
                <a:latin typeface="微软雅黑" panose="020B0503020204020204" pitchFamily="34" charset="-122"/>
                <a:ea typeface="宋体" panose="02010600030101010101" pitchFamily="2" charset="-122"/>
                <a:sym typeface="+mn-lt"/>
              </a:rPr>
              <a:t>不坚持社会主义，不发展经济，不改善人民生活，只能是死路一条，基本路线要管一百年，动摇不得。谁要改变三中全会以来的路线、方针、政策，老百姓不答应，谁就会被打倒。</a:t>
            </a:r>
            <a:r>
              <a:rPr lang="en-US" altLang="zh-CN" sz="2000" b="1">
                <a:solidFill>
                  <a:srgbClr val="C00000"/>
                </a:solidFill>
                <a:latin typeface="微软雅黑" panose="020B0503020204020204" pitchFamily="34" charset="-122"/>
                <a:ea typeface="微软雅黑" panose="020B0503020204020204" pitchFamily="34" charset="-122"/>
                <a:sym typeface="+mn-lt"/>
              </a:rPr>
              <a:t>”</a:t>
            </a:r>
            <a:endParaRPr lang="en-US" altLang="zh-CN" sz="2000" b="1">
              <a:solidFill>
                <a:srgbClr val="C00000"/>
              </a:solidFill>
              <a:latin typeface="微软雅黑" panose="020B0503020204020204" pitchFamily="34" charset="-122"/>
              <a:ea typeface="微软雅黑" panose="020B0503020204020204" pitchFamily="34" charset="-122"/>
              <a:sym typeface="+mn-lt"/>
            </a:endParaRPr>
          </a:p>
          <a:p>
            <a:pPr>
              <a:lnSpc>
                <a:spcPct val="150000"/>
              </a:lnSpc>
              <a:buFont typeface="Wingdings" panose="05000000000000000000" pitchFamily="2" charset="2"/>
              <a:buNone/>
            </a:pPr>
            <a:r>
              <a:rPr lang="en-US" altLang="zh-CN" sz="2000" b="1">
                <a:solidFill>
                  <a:srgbClr val="C00000"/>
                </a:solidFill>
                <a:latin typeface="微软雅黑" panose="020B0503020204020204" pitchFamily="34" charset="-122"/>
                <a:ea typeface="微软雅黑" panose="020B0503020204020204" pitchFamily="34" charset="-122"/>
                <a:sym typeface="+mn-lt"/>
              </a:rPr>
              <a:t>                                                                                    ——1992</a:t>
            </a:r>
            <a:r>
              <a:rPr lang="zh-CN" altLang="en-US" sz="2000" b="1">
                <a:solidFill>
                  <a:srgbClr val="C00000"/>
                </a:solidFill>
                <a:latin typeface="微软雅黑" panose="020B0503020204020204" pitchFamily="34" charset="-122"/>
                <a:ea typeface="宋体" panose="02010600030101010101" pitchFamily="2" charset="-122"/>
                <a:sym typeface="+mn-lt"/>
              </a:rPr>
              <a:t>年</a:t>
            </a:r>
            <a:r>
              <a:rPr lang="en-US" altLang="zh-CN" sz="2000" b="1">
                <a:solidFill>
                  <a:srgbClr val="C00000"/>
                </a:solidFill>
                <a:latin typeface="微软雅黑" panose="020B0503020204020204" pitchFamily="34" charset="-122"/>
                <a:ea typeface="宋体" panose="02010600030101010101" pitchFamily="2" charset="-122"/>
                <a:sym typeface="+mn-lt"/>
              </a:rPr>
              <a:t>1</a:t>
            </a:r>
            <a:r>
              <a:rPr lang="zh-CN" altLang="en-US" sz="2000" b="1">
                <a:solidFill>
                  <a:srgbClr val="C00000"/>
                </a:solidFill>
                <a:latin typeface="微软雅黑" panose="020B0503020204020204" pitchFamily="34" charset="-122"/>
                <a:ea typeface="宋体" panose="02010600030101010101" pitchFamily="2" charset="-122"/>
                <a:sym typeface="+mn-lt"/>
              </a:rPr>
              <a:t>月邓小平在深圳期间的讲话</a:t>
            </a:r>
            <a:endParaRPr lang="zh-CN" altLang="en-US" sz="2000" b="1">
              <a:solidFill>
                <a:srgbClr val="C00000"/>
              </a:solidFill>
              <a:latin typeface="微软雅黑" panose="020B0503020204020204" pitchFamily="34" charset="-122"/>
              <a:ea typeface="宋体" panose="02010600030101010101" pitchFamily="2" charset="-122"/>
              <a:sym typeface="+mn-lt"/>
            </a:endParaRPr>
          </a:p>
        </p:txBody>
      </p:sp>
      <p:sp>
        <p:nvSpPr>
          <p:cNvPr id="2" name="灯片编号占位符 1"/>
          <p:cNvSpPr txBox="1">
            <a:spLocks noGrp="1"/>
          </p:cNvSpPr>
          <p:nvPr/>
        </p:nvSpPr>
        <p:spPr>
          <a:xfrm>
            <a:off x="8610600" y="6356350"/>
            <a:ext cx="2743200" cy="365125"/>
          </a:xfrm>
          <a:prstGeom prst="rect">
            <a:avLst/>
          </a:prstGeom>
          <a:noFill/>
        </p:spPr>
        <p:txBody>
          <a:bodyPr anchor="ctr"/>
          <a:lstStyle/>
          <a:p>
            <a:pPr algn="r" fontAlgn="auto">
              <a:spcBef>
                <a:spcPts val="0"/>
              </a:spcBef>
              <a:spcAft>
                <a:spcPts val="0"/>
              </a:spcAft>
              <a:defRPr/>
            </a:pPr>
            <a:fld id="{96818395-746D-4024-9239-11AF4BE607AD}" type="slidenum">
              <a:rPr lang="zh-CN" altLang="en-US" sz="1200">
                <a:solidFill>
                  <a:schemeClr val="tx1">
                    <a:tint val="75000"/>
                  </a:schemeClr>
                </a:solidFill>
                <a:latin typeface="+mn-lt"/>
                <a:ea typeface="+mn-ea"/>
                <a:cs typeface="+mn-cs"/>
              </a:rPr>
            </a:fld>
            <a:endParaRPr lang="zh-CN" altLang="en-US" sz="1200">
              <a:solidFill>
                <a:schemeClr val="tx1">
                  <a:tint val="75000"/>
                </a:schemeClr>
              </a:solidFill>
              <a:latin typeface="+mn-lt"/>
              <a:ea typeface="+mn-ea"/>
              <a:cs typeface="+mn-cs"/>
            </a:endParaRPr>
          </a:p>
        </p:txBody>
      </p:sp>
      <p:sp>
        <p:nvSpPr>
          <p:cNvPr id="3" name="页脚占位符 2"/>
          <p:cNvSpPr txBox="1">
            <a:spLocks noGrp="1"/>
          </p:cNvSpPr>
          <p:nvPr/>
        </p:nvSpPr>
        <p:spPr>
          <a:xfrm>
            <a:off x="4038600" y="6356350"/>
            <a:ext cx="4114800" cy="365125"/>
          </a:xfrm>
          <a:prstGeom prst="rect">
            <a:avLst/>
          </a:prstGeom>
          <a:noFill/>
        </p:spPr>
        <p:txBody>
          <a:bodyPr anchor="ctr"/>
          <a:lstStyle/>
          <a:p>
            <a:pPr algn="ctr" fontAlgn="auto">
              <a:spcBef>
                <a:spcPts val="0"/>
              </a:spcBef>
              <a:spcAft>
                <a:spcPts val="0"/>
              </a:spcAft>
              <a:defRPr/>
            </a:pPr>
            <a:endParaRPr lang="zh-CN" altLang="en-US" sz="1200">
              <a:solidFill>
                <a:schemeClr val="tx1">
                  <a:tint val="75000"/>
                </a:schemeClr>
              </a:solidFill>
              <a:latin typeface="+mn-lt"/>
              <a:ea typeface="+mn-ea"/>
              <a:cs typeface="+mn-cs"/>
            </a:endParaRPr>
          </a:p>
        </p:txBody>
      </p:sp>
      <p:grpSp>
        <p:nvGrpSpPr>
          <p:cNvPr id="30726" name="组合 9"/>
          <p:cNvGrpSpPr/>
          <p:nvPr/>
        </p:nvGrpSpPr>
        <p:grpSpPr bwMode="auto">
          <a:xfrm>
            <a:off x="2860675" y="263525"/>
            <a:ext cx="9331325" cy="493713"/>
            <a:chOff x="2785242" y="263202"/>
            <a:chExt cx="9331019" cy="493543"/>
          </a:xfrm>
        </p:grpSpPr>
        <p:cxnSp>
          <p:nvCxnSpPr>
            <p:cNvPr id="11" name="直接连接符 10"/>
            <p:cNvCxnSpPr/>
            <p:nvPr/>
          </p:nvCxnSpPr>
          <p:spPr>
            <a:xfrm flipH="1">
              <a:off x="2785242" y="756745"/>
              <a:ext cx="859761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0728" name="组合 11"/>
            <p:cNvGrpSpPr/>
            <p:nvPr/>
          </p:nvGrpSpPr>
          <p:grpSpPr bwMode="auto">
            <a:xfrm>
              <a:off x="6884956" y="263202"/>
              <a:ext cx="5231305" cy="488145"/>
              <a:chOff x="6884956" y="263202"/>
              <a:chExt cx="5231305" cy="488145"/>
            </a:xfrm>
          </p:grpSpPr>
          <p:sp>
            <p:nvSpPr>
              <p:cNvPr id="30729" name="标题 2"/>
              <p:cNvSpPr>
                <a:spLocks noChangeArrowheads="1"/>
              </p:cNvSpPr>
              <p:nvPr/>
            </p:nvSpPr>
            <p:spPr bwMode="auto">
              <a:xfrm>
                <a:off x="6884956" y="273713"/>
                <a:ext cx="4677410" cy="368300"/>
              </a:xfrm>
              <a:prstGeom prst="rect">
                <a:avLst/>
              </a:prstGeom>
              <a:noFill/>
              <a:ln w="9525">
                <a:noFill/>
                <a:miter lim="800000"/>
              </a:ln>
            </p:spPr>
            <p:txBody>
              <a:bodyPr/>
              <a:lstStyle/>
              <a:p>
                <a:pPr algn="r">
                  <a:lnSpc>
                    <a:spcPct val="90000"/>
                  </a:lnSpc>
                </a:pPr>
                <a:r>
                  <a:rPr lang="zh-CN" altLang="en-US" sz="2800">
                    <a:solidFill>
                      <a:srgbClr val="C00000"/>
                    </a:solidFill>
                    <a:latin typeface="微软雅黑" panose="020B0503020204020204" pitchFamily="34" charset="-122"/>
                    <a:ea typeface="微软雅黑" panose="020B0503020204020204" pitchFamily="34" charset="-122"/>
                    <a:sym typeface="+mn-lt"/>
                  </a:rPr>
                  <a:t>改革开放的发展历程</a:t>
                </a:r>
                <a:endParaRPr lang="zh-CN" altLang="en-US" sz="2800">
                  <a:solidFill>
                    <a:srgbClr val="C00000"/>
                  </a:solidFill>
                  <a:latin typeface="微软雅黑" panose="020B0503020204020204" pitchFamily="34" charset="-122"/>
                  <a:ea typeface="微软雅黑" panose="020B0503020204020204" pitchFamily="34" charset="-122"/>
                  <a:sym typeface="+mn-lt"/>
                </a:endParaRPr>
              </a:p>
            </p:txBody>
          </p:sp>
          <p:pic>
            <p:nvPicPr>
              <p:cNvPr id="14" name="图片 13"/>
              <p:cNvPicPr>
                <a:picLocks noChangeAspect="1"/>
              </p:cNvPicPr>
              <p:nvPr/>
            </p:nvPicPr>
            <p:blipFill>
              <a:blip r:embed="rId2" cstate="print"/>
              <a:stretch>
                <a:fillRect/>
              </a:stretch>
            </p:blipFill>
            <p:spPr>
              <a:xfrm>
                <a:off x="11455883" y="263202"/>
                <a:ext cx="660378" cy="488782"/>
              </a:xfrm>
              <a:prstGeom prst="rect">
                <a:avLst/>
              </a:prstGeom>
              <a:effectLst>
                <a:outerShdw blurRad="50800" dist="38100" dir="5400000" algn="t" rotWithShape="0">
                  <a:prstClr val="black">
                    <a:alpha val="40000"/>
                  </a:prstClr>
                </a:outerShdw>
              </a:effectLst>
            </p:spPr>
          </p:pic>
        </p:grpSp>
      </p:grpSp>
      <p:sp>
        <p:nvSpPr>
          <p:cNvPr id="4" name="矩形 3"/>
          <p:cNvSpPr>
            <a:spLocks noChangeArrowheads="1"/>
          </p:cNvSpPr>
          <p:nvPr/>
        </p:nvSpPr>
        <p:spPr bwMode="auto">
          <a:xfrm>
            <a:off x="1055370" y="3204528"/>
            <a:ext cx="10693400" cy="1014730"/>
          </a:xfrm>
          <a:prstGeom prst="rect">
            <a:avLst/>
          </a:prstGeom>
          <a:noFill/>
          <a:ln w="9525">
            <a:noFill/>
            <a:miter lim="800000"/>
          </a:ln>
        </p:spPr>
        <p:txBody>
          <a:bodyPr>
            <a:spAutoFit/>
          </a:bodyPr>
          <a:p>
            <a:pPr>
              <a:lnSpc>
                <a:spcPct val="150000"/>
              </a:lnSpc>
              <a:buFont typeface="Wingdings" panose="05000000000000000000" pitchFamily="2" charset="2"/>
              <a:buNone/>
            </a:pPr>
            <a:r>
              <a:rPr lang="zh-CN" altLang="en-US" sz="2000" b="1">
                <a:solidFill>
                  <a:srgbClr val="C00000"/>
                </a:solidFill>
                <a:latin typeface="微软雅黑" panose="020B0503020204020204" pitchFamily="34" charset="-122"/>
                <a:ea typeface="微软雅黑" panose="020B0503020204020204" pitchFamily="34" charset="-122"/>
                <a:sym typeface="+mn-lt"/>
              </a:rPr>
              <a:t>     </a:t>
            </a:r>
            <a:r>
              <a:rPr lang="en-US" altLang="zh-CN" sz="2000" b="1">
                <a:solidFill>
                  <a:srgbClr val="C00000"/>
                </a:solidFill>
                <a:latin typeface="微软雅黑" panose="020B0503020204020204" pitchFamily="34" charset="-122"/>
                <a:ea typeface="微软雅黑" panose="020B0503020204020204" pitchFamily="34" charset="-122"/>
                <a:sym typeface="+mn-lt"/>
              </a:rPr>
              <a:t>“</a:t>
            </a:r>
            <a:r>
              <a:rPr lang="zh-CN" altLang="en-US" sz="2000" b="1">
                <a:solidFill>
                  <a:srgbClr val="C00000"/>
                </a:solidFill>
                <a:latin typeface="微软雅黑" panose="020B0503020204020204" pitchFamily="34" charset="-122"/>
                <a:ea typeface="宋体" panose="02010600030101010101" pitchFamily="2" charset="-122"/>
                <a:sym typeface="+mn-lt"/>
              </a:rPr>
              <a:t>邓小平鼓励大胆改革，称谁不改革谁下台。</a:t>
            </a:r>
            <a:r>
              <a:rPr lang="en-US" altLang="zh-CN" sz="2000" b="1">
                <a:solidFill>
                  <a:srgbClr val="C00000"/>
                </a:solidFill>
                <a:latin typeface="微软雅黑" panose="020B0503020204020204" pitchFamily="34" charset="-122"/>
                <a:ea typeface="微软雅黑" panose="020B0503020204020204" pitchFamily="34" charset="-122"/>
                <a:sym typeface="+mn-lt"/>
              </a:rPr>
              <a:t>”    </a:t>
            </a:r>
            <a:endParaRPr lang="en-US" altLang="zh-CN" sz="2000" b="1">
              <a:solidFill>
                <a:srgbClr val="C00000"/>
              </a:solidFill>
              <a:latin typeface="微软雅黑" panose="020B0503020204020204" pitchFamily="34" charset="-122"/>
              <a:ea typeface="微软雅黑" panose="020B0503020204020204" pitchFamily="34" charset="-122"/>
              <a:sym typeface="+mn-lt"/>
            </a:endParaRPr>
          </a:p>
          <a:p>
            <a:pPr>
              <a:lnSpc>
                <a:spcPct val="150000"/>
              </a:lnSpc>
              <a:buFont typeface="Wingdings" panose="05000000000000000000" pitchFamily="2" charset="2"/>
              <a:buNone/>
            </a:pPr>
            <a:r>
              <a:rPr lang="en-US" altLang="zh-CN" sz="2000" b="1">
                <a:solidFill>
                  <a:srgbClr val="C00000"/>
                </a:solidFill>
                <a:latin typeface="微软雅黑" panose="020B0503020204020204" pitchFamily="34" charset="-122"/>
                <a:ea typeface="微软雅黑" panose="020B0503020204020204" pitchFamily="34" charset="-122"/>
                <a:sym typeface="+mn-lt"/>
              </a:rPr>
              <a:t>                                                                                    ——</a:t>
            </a:r>
            <a:r>
              <a:rPr lang="zh-CN" altLang="en-US" sz="2000" b="1">
                <a:solidFill>
                  <a:srgbClr val="C00000"/>
                </a:solidFill>
                <a:latin typeface="微软雅黑" panose="020B0503020204020204" pitchFamily="34" charset="-122"/>
                <a:ea typeface="宋体" panose="02010600030101010101" pitchFamily="2" charset="-122"/>
                <a:sym typeface="+mn-lt"/>
              </a:rPr>
              <a:t>香港《大公报》的文章</a:t>
            </a:r>
            <a:r>
              <a:rPr lang="en-US" altLang="zh-CN" sz="2000" b="1">
                <a:solidFill>
                  <a:srgbClr val="C00000"/>
                </a:solidFill>
                <a:latin typeface="微软雅黑" panose="020B0503020204020204" pitchFamily="34" charset="-122"/>
                <a:ea typeface="微软雅黑" panose="020B0503020204020204" pitchFamily="34" charset="-122"/>
                <a:sym typeface="+mn-lt"/>
              </a:rPr>
              <a:t>                                           </a:t>
            </a:r>
            <a:endParaRPr lang="zh-CN" altLang="en-US" sz="2000" b="1">
              <a:solidFill>
                <a:srgbClr val="C00000"/>
              </a:solidFill>
              <a:latin typeface="微软雅黑" panose="020B0503020204020204" pitchFamily="34" charset="-122"/>
              <a:ea typeface="宋体" panose="02010600030101010101" pitchFamily="2" charset="-122"/>
              <a:sym typeface="+mn-lt"/>
            </a:endParaRPr>
          </a:p>
        </p:txBody>
      </p:sp>
      <p:pic>
        <p:nvPicPr>
          <p:cNvPr id="32776" name="图片 13"/>
          <p:cNvPicPr>
            <a:picLocks noChangeAspect="1"/>
          </p:cNvPicPr>
          <p:nvPr/>
        </p:nvPicPr>
        <p:blipFill>
          <a:blip r:embed="rId3" cstate="print"/>
          <a:srcRect l="3664" r="3856" b="8626"/>
          <a:stretch>
            <a:fillRect/>
          </a:stretch>
        </p:blipFill>
        <p:spPr bwMode="auto">
          <a:xfrm>
            <a:off x="0" y="4498975"/>
            <a:ext cx="12195175" cy="23590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图片 83"/>
          <p:cNvPicPr>
            <a:picLocks noChangeAspect="1"/>
          </p:cNvPicPr>
          <p:nvPr/>
        </p:nvPicPr>
        <p:blipFill>
          <a:blip r:embed="rId1" cstate="print"/>
          <a:srcRect/>
          <a:stretch>
            <a:fillRect/>
          </a:stretch>
        </p:blipFill>
        <p:spPr bwMode="auto">
          <a:xfrm>
            <a:off x="4763" y="1588"/>
            <a:ext cx="2889250" cy="1273175"/>
          </a:xfrm>
          <a:prstGeom prst="rect">
            <a:avLst/>
          </a:prstGeom>
          <a:noFill/>
          <a:ln w="9525">
            <a:noFill/>
            <a:miter lim="800000"/>
            <a:headEnd/>
            <a:tailEnd/>
          </a:ln>
        </p:spPr>
      </p:pic>
      <p:sp>
        <p:nvSpPr>
          <p:cNvPr id="6" name="文本框 5"/>
          <p:cNvSpPr txBox="1"/>
          <p:nvPr/>
        </p:nvSpPr>
        <p:spPr>
          <a:xfrm>
            <a:off x="2349305" y="-1125415"/>
            <a:ext cx="1569660" cy="369332"/>
          </a:xfrm>
          <a:prstGeom prst="rect">
            <a:avLst/>
          </a:prstGeom>
          <a:noFill/>
        </p:spPr>
        <p:txBody>
          <a:bodyPr wrap="none">
            <a:spAutoFit/>
          </a:bodyPr>
          <a:lstStyle/>
          <a:p>
            <a:pPr fontAlgn="auto">
              <a:spcBef>
                <a:spcPts val="0"/>
              </a:spcBef>
              <a:spcAft>
                <a:spcPts val="0"/>
              </a:spcAft>
              <a:defRPr/>
            </a:pPr>
            <a:r>
              <a:rPr lang="zh-CN" altLang="en-US" dirty="0">
                <a:noFill/>
                <a:latin typeface="+mn-lt"/>
                <a:ea typeface="+mn-ea"/>
                <a:cs typeface="+mn-cs"/>
              </a:rPr>
              <a:t>延迟符可删除</a:t>
            </a:r>
            <a:endParaRPr lang="zh-CN" altLang="en-US" dirty="0">
              <a:noFill/>
              <a:latin typeface="+mn-lt"/>
              <a:ea typeface="+mn-ea"/>
              <a:cs typeface="+mn-cs"/>
            </a:endParaRPr>
          </a:p>
        </p:txBody>
      </p:sp>
      <p:sp>
        <p:nvSpPr>
          <p:cNvPr id="12" name="矩形 11"/>
          <p:cNvSpPr>
            <a:spLocks noChangeArrowheads="1"/>
          </p:cNvSpPr>
          <p:nvPr/>
        </p:nvSpPr>
        <p:spPr bwMode="auto">
          <a:xfrm>
            <a:off x="944245" y="2034223"/>
            <a:ext cx="10693400" cy="1476375"/>
          </a:xfrm>
          <a:prstGeom prst="rect">
            <a:avLst/>
          </a:prstGeom>
          <a:noFill/>
          <a:ln w="9525">
            <a:noFill/>
            <a:miter lim="800000"/>
          </a:ln>
        </p:spPr>
        <p:txBody>
          <a:bodyPr>
            <a:spAutoFit/>
          </a:bodyPr>
          <a:lstStyle/>
          <a:p>
            <a:pPr>
              <a:lnSpc>
                <a:spcPct val="150000"/>
              </a:lnSpc>
              <a:buFont typeface="Wingdings" panose="05000000000000000000" pitchFamily="2" charset="2"/>
              <a:buNone/>
            </a:pPr>
            <a:r>
              <a:rPr lang="zh-CN" altLang="en-US" sz="2000" b="1">
                <a:solidFill>
                  <a:srgbClr val="C00000"/>
                </a:solidFill>
                <a:latin typeface="微软雅黑" panose="020B0503020204020204" pitchFamily="34" charset="-122"/>
                <a:ea typeface="微软雅黑" panose="020B0503020204020204" pitchFamily="34" charset="-122"/>
                <a:sym typeface="+mn-lt"/>
              </a:rPr>
              <a:t>      邓小平的南方谈话，进一步解放了人们的思想，推动改革开放和社会主义现代化进入新阶段，对建设中国特色社会主义产生了深远影响。邓小平是改革开放和社会主义现代化建设的总设计师。</a:t>
            </a:r>
            <a:endParaRPr lang="zh-CN" altLang="en-US" sz="2000" b="1">
              <a:solidFill>
                <a:srgbClr val="C00000"/>
              </a:solidFill>
              <a:latin typeface="微软雅黑" panose="020B0503020204020204" pitchFamily="34" charset="-122"/>
              <a:ea typeface="微软雅黑" panose="020B0503020204020204" pitchFamily="34" charset="-122"/>
              <a:sym typeface="+mn-lt"/>
            </a:endParaRPr>
          </a:p>
        </p:txBody>
      </p:sp>
      <p:sp>
        <p:nvSpPr>
          <p:cNvPr id="2" name="灯片编号占位符 1"/>
          <p:cNvSpPr txBox="1">
            <a:spLocks noGrp="1"/>
          </p:cNvSpPr>
          <p:nvPr/>
        </p:nvSpPr>
        <p:spPr>
          <a:xfrm>
            <a:off x="8610600" y="6356350"/>
            <a:ext cx="2743200" cy="365125"/>
          </a:xfrm>
          <a:prstGeom prst="rect">
            <a:avLst/>
          </a:prstGeom>
          <a:noFill/>
        </p:spPr>
        <p:txBody>
          <a:bodyPr anchor="ctr"/>
          <a:lstStyle/>
          <a:p>
            <a:pPr algn="r" fontAlgn="auto">
              <a:spcBef>
                <a:spcPts val="0"/>
              </a:spcBef>
              <a:spcAft>
                <a:spcPts val="0"/>
              </a:spcAft>
              <a:defRPr/>
            </a:pPr>
            <a:fld id="{96818395-746D-4024-9239-11AF4BE607AD}" type="slidenum">
              <a:rPr lang="zh-CN" altLang="en-US" sz="1200">
                <a:solidFill>
                  <a:schemeClr val="tx1">
                    <a:tint val="75000"/>
                  </a:schemeClr>
                </a:solidFill>
                <a:latin typeface="+mn-lt"/>
                <a:ea typeface="+mn-ea"/>
                <a:cs typeface="+mn-cs"/>
              </a:rPr>
            </a:fld>
            <a:endParaRPr lang="zh-CN" altLang="en-US" sz="1200">
              <a:solidFill>
                <a:schemeClr val="tx1">
                  <a:tint val="75000"/>
                </a:schemeClr>
              </a:solidFill>
              <a:latin typeface="+mn-lt"/>
              <a:ea typeface="+mn-ea"/>
              <a:cs typeface="+mn-cs"/>
            </a:endParaRPr>
          </a:p>
        </p:txBody>
      </p:sp>
      <p:sp>
        <p:nvSpPr>
          <p:cNvPr id="3" name="页脚占位符 2"/>
          <p:cNvSpPr txBox="1">
            <a:spLocks noGrp="1"/>
          </p:cNvSpPr>
          <p:nvPr/>
        </p:nvSpPr>
        <p:spPr>
          <a:xfrm>
            <a:off x="4038600" y="6356350"/>
            <a:ext cx="4114800" cy="365125"/>
          </a:xfrm>
          <a:prstGeom prst="rect">
            <a:avLst/>
          </a:prstGeom>
          <a:noFill/>
        </p:spPr>
        <p:txBody>
          <a:bodyPr anchor="ctr"/>
          <a:lstStyle/>
          <a:p>
            <a:pPr algn="ctr" fontAlgn="auto">
              <a:spcBef>
                <a:spcPts val="0"/>
              </a:spcBef>
              <a:spcAft>
                <a:spcPts val="0"/>
              </a:spcAft>
              <a:defRPr/>
            </a:pPr>
            <a:endParaRPr lang="zh-CN" altLang="en-US" sz="1200">
              <a:solidFill>
                <a:schemeClr val="tx1">
                  <a:tint val="75000"/>
                </a:schemeClr>
              </a:solidFill>
              <a:latin typeface="+mn-lt"/>
              <a:ea typeface="+mn-ea"/>
              <a:cs typeface="+mn-cs"/>
            </a:endParaRPr>
          </a:p>
        </p:txBody>
      </p:sp>
      <p:grpSp>
        <p:nvGrpSpPr>
          <p:cNvPr id="30726" name="组合 9"/>
          <p:cNvGrpSpPr/>
          <p:nvPr/>
        </p:nvGrpSpPr>
        <p:grpSpPr bwMode="auto">
          <a:xfrm>
            <a:off x="2860675" y="263525"/>
            <a:ext cx="9331325" cy="493713"/>
            <a:chOff x="2785242" y="263202"/>
            <a:chExt cx="9331019" cy="493543"/>
          </a:xfrm>
        </p:grpSpPr>
        <p:cxnSp>
          <p:nvCxnSpPr>
            <p:cNvPr id="11" name="直接连接符 10"/>
            <p:cNvCxnSpPr/>
            <p:nvPr/>
          </p:nvCxnSpPr>
          <p:spPr>
            <a:xfrm flipH="1">
              <a:off x="2785242" y="756745"/>
              <a:ext cx="859761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0728" name="组合 11"/>
            <p:cNvGrpSpPr/>
            <p:nvPr/>
          </p:nvGrpSpPr>
          <p:grpSpPr bwMode="auto">
            <a:xfrm>
              <a:off x="6884956" y="263202"/>
              <a:ext cx="5231305" cy="488145"/>
              <a:chOff x="6884956" y="263202"/>
              <a:chExt cx="5231305" cy="488145"/>
            </a:xfrm>
          </p:grpSpPr>
          <p:sp>
            <p:nvSpPr>
              <p:cNvPr id="30729" name="标题 2"/>
              <p:cNvSpPr>
                <a:spLocks noChangeArrowheads="1"/>
              </p:cNvSpPr>
              <p:nvPr/>
            </p:nvSpPr>
            <p:spPr bwMode="auto">
              <a:xfrm>
                <a:off x="6884956" y="273713"/>
                <a:ext cx="4677410" cy="368300"/>
              </a:xfrm>
              <a:prstGeom prst="rect">
                <a:avLst/>
              </a:prstGeom>
              <a:noFill/>
              <a:ln w="9525">
                <a:noFill/>
                <a:miter lim="800000"/>
              </a:ln>
            </p:spPr>
            <p:txBody>
              <a:bodyPr/>
              <a:lstStyle/>
              <a:p>
                <a:pPr algn="r">
                  <a:lnSpc>
                    <a:spcPct val="90000"/>
                  </a:lnSpc>
                </a:pPr>
                <a:r>
                  <a:rPr lang="zh-CN" altLang="en-US" sz="2800">
                    <a:solidFill>
                      <a:srgbClr val="C00000"/>
                    </a:solidFill>
                    <a:latin typeface="微软雅黑" panose="020B0503020204020204" pitchFamily="34" charset="-122"/>
                    <a:ea typeface="微软雅黑" panose="020B0503020204020204" pitchFamily="34" charset="-122"/>
                    <a:sym typeface="+mn-lt"/>
                  </a:rPr>
                  <a:t>改革开放的发展历程</a:t>
                </a:r>
                <a:endParaRPr lang="zh-CN" altLang="en-US" sz="2800">
                  <a:solidFill>
                    <a:srgbClr val="C00000"/>
                  </a:solidFill>
                  <a:latin typeface="微软雅黑" panose="020B0503020204020204" pitchFamily="34" charset="-122"/>
                  <a:ea typeface="微软雅黑" panose="020B0503020204020204" pitchFamily="34" charset="-122"/>
                  <a:sym typeface="+mn-lt"/>
                </a:endParaRPr>
              </a:p>
            </p:txBody>
          </p:sp>
          <p:pic>
            <p:nvPicPr>
              <p:cNvPr id="14" name="图片 13"/>
              <p:cNvPicPr>
                <a:picLocks noChangeAspect="1"/>
              </p:cNvPicPr>
              <p:nvPr/>
            </p:nvPicPr>
            <p:blipFill>
              <a:blip r:embed="rId2" cstate="print"/>
              <a:stretch>
                <a:fillRect/>
              </a:stretch>
            </p:blipFill>
            <p:spPr>
              <a:xfrm>
                <a:off x="11455883" y="263202"/>
                <a:ext cx="660378" cy="488782"/>
              </a:xfrm>
              <a:prstGeom prst="rect">
                <a:avLst/>
              </a:prstGeom>
              <a:effectLst>
                <a:outerShdw blurRad="50800" dist="38100" dir="5400000" algn="t" rotWithShape="0">
                  <a:prstClr val="black">
                    <a:alpha val="40000"/>
                  </a:prstClr>
                </a:outerShdw>
              </a:effectLst>
            </p:spPr>
          </p:pic>
        </p:grpSp>
      </p:grpSp>
      <p:pic>
        <p:nvPicPr>
          <p:cNvPr id="32776" name="图片 13"/>
          <p:cNvPicPr>
            <a:picLocks noChangeAspect="1"/>
          </p:cNvPicPr>
          <p:nvPr/>
        </p:nvPicPr>
        <p:blipFill>
          <a:blip r:embed="rId3" cstate="print"/>
          <a:srcRect l="3664" r="3856" b="8626"/>
          <a:stretch>
            <a:fillRect/>
          </a:stretch>
        </p:blipFill>
        <p:spPr bwMode="auto">
          <a:xfrm>
            <a:off x="0" y="4498975"/>
            <a:ext cx="12195175" cy="23590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图片 83"/>
          <p:cNvPicPr>
            <a:picLocks noChangeAspect="1"/>
          </p:cNvPicPr>
          <p:nvPr/>
        </p:nvPicPr>
        <p:blipFill>
          <a:blip r:embed="rId1" cstate="print"/>
          <a:srcRect/>
          <a:stretch>
            <a:fillRect/>
          </a:stretch>
        </p:blipFill>
        <p:spPr bwMode="auto">
          <a:xfrm>
            <a:off x="4763" y="1588"/>
            <a:ext cx="2889250" cy="1273175"/>
          </a:xfrm>
          <a:prstGeom prst="rect">
            <a:avLst/>
          </a:prstGeom>
          <a:noFill/>
          <a:ln w="9525">
            <a:noFill/>
            <a:miter lim="800000"/>
            <a:headEnd/>
            <a:tailEnd/>
          </a:ln>
        </p:spPr>
      </p:pic>
      <p:sp>
        <p:nvSpPr>
          <p:cNvPr id="6" name="文本框 5"/>
          <p:cNvSpPr txBox="1"/>
          <p:nvPr/>
        </p:nvSpPr>
        <p:spPr>
          <a:xfrm>
            <a:off x="2349305" y="-1125415"/>
            <a:ext cx="1569660" cy="369332"/>
          </a:xfrm>
          <a:prstGeom prst="rect">
            <a:avLst/>
          </a:prstGeom>
          <a:noFill/>
        </p:spPr>
        <p:txBody>
          <a:bodyPr wrap="none">
            <a:spAutoFit/>
          </a:bodyPr>
          <a:lstStyle/>
          <a:p>
            <a:pPr fontAlgn="auto">
              <a:spcBef>
                <a:spcPts val="0"/>
              </a:spcBef>
              <a:spcAft>
                <a:spcPts val="0"/>
              </a:spcAft>
              <a:defRPr/>
            </a:pPr>
            <a:r>
              <a:rPr lang="zh-CN" altLang="en-US" dirty="0">
                <a:noFill/>
                <a:latin typeface="+mn-lt"/>
                <a:ea typeface="+mn-ea"/>
                <a:cs typeface="+mn-cs"/>
              </a:rPr>
              <a:t>延迟符可删除</a:t>
            </a:r>
            <a:endParaRPr lang="zh-CN" altLang="en-US" dirty="0">
              <a:noFill/>
              <a:latin typeface="+mn-lt"/>
              <a:ea typeface="+mn-ea"/>
              <a:cs typeface="+mn-cs"/>
            </a:endParaRPr>
          </a:p>
        </p:txBody>
      </p:sp>
      <p:sp>
        <p:nvSpPr>
          <p:cNvPr id="12" name="矩形 11"/>
          <p:cNvSpPr>
            <a:spLocks noChangeArrowheads="1"/>
          </p:cNvSpPr>
          <p:nvPr/>
        </p:nvSpPr>
        <p:spPr bwMode="auto">
          <a:xfrm>
            <a:off x="749300" y="1274763"/>
            <a:ext cx="10693400" cy="1938020"/>
          </a:xfrm>
          <a:prstGeom prst="rect">
            <a:avLst/>
          </a:prstGeom>
          <a:noFill/>
          <a:ln w="9525">
            <a:noFill/>
            <a:miter lim="800000"/>
          </a:ln>
        </p:spPr>
        <p:txBody>
          <a:bodyPr>
            <a:spAutoFit/>
          </a:bodyPr>
          <a:lstStyle/>
          <a:p>
            <a:pPr marL="285750" indent="-285750">
              <a:lnSpc>
                <a:spcPct val="150000"/>
              </a:lnSpc>
              <a:buFont typeface="Wingdings" panose="05000000000000000000" pitchFamily="2" charset="2"/>
              <a:buChar char="u"/>
              <a:defRPr/>
            </a:pPr>
            <a:r>
              <a:rPr lang="en-US" altLang="zh-CN">
                <a:solidFill>
                  <a:srgbClr val="C00000"/>
                </a:solidFill>
                <a:latin typeface="微软雅黑" panose="020B0503020204020204" pitchFamily="34" charset="-122"/>
                <a:ea typeface="微软雅黑" panose="020B0503020204020204" pitchFamily="34" charset="-122"/>
                <a:sym typeface="+mn-lt"/>
              </a:rPr>
              <a:t>        </a:t>
            </a:r>
            <a:r>
              <a:rPr lang="en-US" altLang="zh-CN" sz="2000" b="1">
                <a:solidFill>
                  <a:srgbClr val="C00000"/>
                </a:solidFill>
                <a:latin typeface="微软雅黑" panose="020B0503020204020204" pitchFamily="34" charset="-122"/>
                <a:ea typeface="微软雅黑" panose="020B0503020204020204" pitchFamily="34" charset="-122"/>
                <a:sym typeface="+mn-lt"/>
              </a:rPr>
              <a:t>1992</a:t>
            </a:r>
            <a:r>
              <a:rPr lang="zh-CN" altLang="en-US" sz="2000" b="1">
                <a:solidFill>
                  <a:srgbClr val="C00000"/>
                </a:solidFill>
                <a:latin typeface="微软雅黑" panose="020B0503020204020204" pitchFamily="34" charset="-122"/>
                <a:ea typeface="微软雅黑" panose="020B0503020204020204" pitchFamily="34" charset="-122"/>
                <a:sym typeface="+mn-lt"/>
              </a:rPr>
              <a:t>年</a:t>
            </a:r>
            <a:r>
              <a:rPr lang="en-US" altLang="zh-CN" sz="2000" b="1">
                <a:solidFill>
                  <a:srgbClr val="C00000"/>
                </a:solidFill>
                <a:latin typeface="微软雅黑" panose="020B0503020204020204" pitchFamily="34" charset="-122"/>
                <a:ea typeface="微软雅黑" panose="020B0503020204020204" pitchFamily="34" charset="-122"/>
                <a:sym typeface="+mn-lt"/>
              </a:rPr>
              <a:t>10</a:t>
            </a:r>
            <a:r>
              <a:rPr lang="zh-CN" altLang="en-US" sz="2000" b="1">
                <a:solidFill>
                  <a:srgbClr val="C00000"/>
                </a:solidFill>
                <a:latin typeface="微软雅黑" panose="020B0503020204020204" pitchFamily="34" charset="-122"/>
                <a:ea typeface="微软雅黑" panose="020B0503020204020204" pitchFamily="34" charset="-122"/>
                <a:sym typeface="+mn-lt"/>
              </a:rPr>
              <a:t>月</a:t>
            </a:r>
            <a:r>
              <a:rPr lang="en-US" altLang="zh-CN" sz="2000" b="1">
                <a:solidFill>
                  <a:srgbClr val="C00000"/>
                </a:solidFill>
                <a:latin typeface="微软雅黑" panose="020B0503020204020204" pitchFamily="34" charset="-122"/>
                <a:ea typeface="微软雅黑" panose="020B0503020204020204" pitchFamily="34" charset="-122"/>
                <a:sym typeface="+mn-lt"/>
              </a:rPr>
              <a:t>12</a:t>
            </a:r>
            <a:r>
              <a:rPr lang="zh-CN" altLang="en-US" sz="2000" b="1">
                <a:solidFill>
                  <a:srgbClr val="C00000"/>
                </a:solidFill>
                <a:latin typeface="微软雅黑" panose="020B0503020204020204" pitchFamily="34" charset="-122"/>
                <a:ea typeface="微软雅黑" panose="020B0503020204020204" pitchFamily="34" charset="-122"/>
                <a:sym typeface="+mn-lt"/>
              </a:rPr>
              <a:t>日</a:t>
            </a:r>
            <a:r>
              <a:rPr lang="en-US" altLang="zh-CN" sz="2000" b="1">
                <a:solidFill>
                  <a:srgbClr val="C00000"/>
                </a:solidFill>
                <a:latin typeface="微软雅黑" panose="020B0503020204020204" pitchFamily="34" charset="-122"/>
                <a:ea typeface="微软雅黑" panose="020B0503020204020204" pitchFamily="34" charset="-122"/>
                <a:sym typeface="+mn-lt"/>
              </a:rPr>
              <a:t>—18</a:t>
            </a:r>
            <a:r>
              <a:rPr lang="zh-CN" altLang="en-US" sz="2000" b="1">
                <a:solidFill>
                  <a:srgbClr val="C00000"/>
                </a:solidFill>
                <a:latin typeface="微软雅黑" panose="020B0503020204020204" pitchFamily="34" charset="-122"/>
                <a:ea typeface="微软雅黑" panose="020B0503020204020204" pitchFamily="34" charset="-122"/>
                <a:sym typeface="+mn-lt"/>
              </a:rPr>
              <a:t>日，中国共产党第十四次全国代表大会在北京举行。</a:t>
            </a:r>
            <a:r>
              <a:rPr sz="2000" b="1" dirty="0">
                <a:solidFill>
                  <a:srgbClr val="C00000"/>
                </a:solidFill>
                <a:latin typeface="+mn-lt"/>
                <a:ea typeface="+mn-ea"/>
                <a:cs typeface="+mn-ea"/>
                <a:sym typeface="+mn-lt"/>
              </a:rPr>
              <a:t>确定中国经济体制改革的目标是建立社会主义市场经济体制；党的历史上第一次明确提出了建立社会主义市场经济体制的目标模式。</a:t>
            </a:r>
            <a:endParaRPr sz="2000" b="1" dirty="0">
              <a:solidFill>
                <a:srgbClr val="C00000"/>
              </a:solidFill>
              <a:latin typeface="+mn-lt"/>
              <a:ea typeface="+mn-ea"/>
              <a:cs typeface="+mn-ea"/>
              <a:sym typeface="+mn-lt"/>
            </a:endParaRPr>
          </a:p>
          <a:p>
            <a:pPr marL="285750" indent="-285750">
              <a:lnSpc>
                <a:spcPct val="150000"/>
              </a:lnSpc>
              <a:buFont typeface="Wingdings" panose="05000000000000000000" pitchFamily="2" charset="2"/>
              <a:buChar char="u"/>
              <a:defRPr/>
            </a:pPr>
            <a:endParaRPr lang="zh-CN" altLang="en-US" sz="2000" b="1">
              <a:solidFill>
                <a:srgbClr val="C00000"/>
              </a:solidFill>
              <a:latin typeface="微软雅黑" panose="020B0503020204020204" pitchFamily="34" charset="-122"/>
              <a:ea typeface="微软雅黑" panose="020B0503020204020204" pitchFamily="34" charset="-122"/>
              <a:sym typeface="+mn-lt"/>
            </a:endParaRPr>
          </a:p>
        </p:txBody>
      </p:sp>
      <p:sp>
        <p:nvSpPr>
          <p:cNvPr id="16" name="矩形 15"/>
          <p:cNvSpPr/>
          <p:nvPr/>
        </p:nvSpPr>
        <p:spPr>
          <a:xfrm>
            <a:off x="665163" y="3606800"/>
            <a:ext cx="10693400" cy="506413"/>
          </a:xfrm>
          <a:prstGeom prst="rect">
            <a:avLst/>
          </a:prstGeom>
        </p:spPr>
        <p:txBody>
          <a:bodyPr>
            <a:spAutoFit/>
          </a:bodyPr>
          <a:lstStyle/>
          <a:p>
            <a:pPr marL="285750" indent="-285750" fontAlgn="auto">
              <a:lnSpc>
                <a:spcPct val="150000"/>
              </a:lnSpc>
              <a:spcBef>
                <a:spcPts val="0"/>
              </a:spcBef>
              <a:spcAft>
                <a:spcPts val="0"/>
              </a:spcAft>
              <a:buFont typeface="Wingdings" panose="05000000000000000000" pitchFamily="2" charset="2"/>
              <a:buChar char="u"/>
              <a:defRPr/>
            </a:pPr>
            <a:endParaRPr dirty="0">
              <a:solidFill>
                <a:srgbClr val="C00000"/>
              </a:solidFill>
              <a:latin typeface="+mn-lt"/>
              <a:ea typeface="+mn-ea"/>
              <a:cs typeface="+mn-ea"/>
              <a:sym typeface="+mn-lt"/>
            </a:endParaRPr>
          </a:p>
        </p:txBody>
      </p:sp>
      <p:sp>
        <p:nvSpPr>
          <p:cNvPr id="2" name="灯片编号占位符 1"/>
          <p:cNvSpPr txBox="1">
            <a:spLocks noGrp="1"/>
          </p:cNvSpPr>
          <p:nvPr/>
        </p:nvSpPr>
        <p:spPr>
          <a:xfrm>
            <a:off x="8610600" y="6356350"/>
            <a:ext cx="2743200" cy="365125"/>
          </a:xfrm>
          <a:prstGeom prst="rect">
            <a:avLst/>
          </a:prstGeom>
          <a:noFill/>
        </p:spPr>
        <p:txBody>
          <a:bodyPr anchor="ctr"/>
          <a:lstStyle/>
          <a:p>
            <a:pPr algn="r" fontAlgn="auto">
              <a:spcBef>
                <a:spcPts val="0"/>
              </a:spcBef>
              <a:spcAft>
                <a:spcPts val="0"/>
              </a:spcAft>
              <a:defRPr/>
            </a:pPr>
            <a:fld id="{1183D633-D3EF-4BDA-B34A-D8FB69E35B7F}" type="slidenum">
              <a:rPr lang="zh-CN" altLang="en-US" sz="1200">
                <a:solidFill>
                  <a:schemeClr val="tx1">
                    <a:tint val="75000"/>
                  </a:schemeClr>
                </a:solidFill>
                <a:latin typeface="+mn-lt"/>
                <a:ea typeface="+mn-ea"/>
                <a:cs typeface="+mn-cs"/>
              </a:rPr>
            </a:fld>
            <a:endParaRPr lang="zh-CN" altLang="en-US" sz="1200">
              <a:solidFill>
                <a:schemeClr val="tx1">
                  <a:tint val="75000"/>
                </a:schemeClr>
              </a:solidFill>
              <a:latin typeface="+mn-lt"/>
              <a:ea typeface="+mn-ea"/>
              <a:cs typeface="+mn-cs"/>
            </a:endParaRPr>
          </a:p>
        </p:txBody>
      </p:sp>
      <p:sp>
        <p:nvSpPr>
          <p:cNvPr id="3" name="页脚占位符 2"/>
          <p:cNvSpPr txBox="1">
            <a:spLocks noGrp="1"/>
          </p:cNvSpPr>
          <p:nvPr/>
        </p:nvSpPr>
        <p:spPr>
          <a:xfrm>
            <a:off x="4038600" y="6356350"/>
            <a:ext cx="4114800" cy="365125"/>
          </a:xfrm>
          <a:prstGeom prst="rect">
            <a:avLst/>
          </a:prstGeom>
          <a:noFill/>
        </p:spPr>
        <p:txBody>
          <a:bodyPr anchor="ctr"/>
          <a:lstStyle/>
          <a:p>
            <a:pPr algn="ctr" fontAlgn="auto">
              <a:spcBef>
                <a:spcPts val="0"/>
              </a:spcBef>
              <a:spcAft>
                <a:spcPts val="0"/>
              </a:spcAft>
              <a:defRPr/>
            </a:pPr>
            <a:endParaRPr lang="zh-CN" altLang="en-US" sz="1200">
              <a:solidFill>
                <a:schemeClr val="tx1">
                  <a:tint val="75000"/>
                </a:schemeClr>
              </a:solidFill>
              <a:latin typeface="+mn-lt"/>
              <a:ea typeface="+mn-ea"/>
              <a:cs typeface="+mn-cs"/>
            </a:endParaRPr>
          </a:p>
        </p:txBody>
      </p:sp>
      <p:grpSp>
        <p:nvGrpSpPr>
          <p:cNvPr id="32775" name="组合 9"/>
          <p:cNvGrpSpPr/>
          <p:nvPr/>
        </p:nvGrpSpPr>
        <p:grpSpPr bwMode="auto">
          <a:xfrm>
            <a:off x="2860675" y="263525"/>
            <a:ext cx="9331325" cy="493713"/>
            <a:chOff x="2785242" y="263202"/>
            <a:chExt cx="9331019" cy="493543"/>
          </a:xfrm>
        </p:grpSpPr>
        <p:cxnSp>
          <p:nvCxnSpPr>
            <p:cNvPr id="11" name="直接连接符 10"/>
            <p:cNvCxnSpPr/>
            <p:nvPr/>
          </p:nvCxnSpPr>
          <p:spPr>
            <a:xfrm flipH="1">
              <a:off x="2785242" y="756745"/>
              <a:ext cx="859761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2778" name="组合 11"/>
            <p:cNvGrpSpPr/>
            <p:nvPr/>
          </p:nvGrpSpPr>
          <p:grpSpPr bwMode="auto">
            <a:xfrm>
              <a:off x="6884956" y="263202"/>
              <a:ext cx="5231305" cy="488145"/>
              <a:chOff x="6884956" y="263202"/>
              <a:chExt cx="5231305" cy="488145"/>
            </a:xfrm>
          </p:grpSpPr>
          <p:sp>
            <p:nvSpPr>
              <p:cNvPr id="32779" name="标题 2"/>
              <p:cNvSpPr>
                <a:spLocks noChangeArrowheads="1"/>
              </p:cNvSpPr>
              <p:nvPr/>
            </p:nvSpPr>
            <p:spPr bwMode="auto">
              <a:xfrm>
                <a:off x="6884956" y="273713"/>
                <a:ext cx="4677410" cy="368300"/>
              </a:xfrm>
              <a:prstGeom prst="rect">
                <a:avLst/>
              </a:prstGeom>
              <a:noFill/>
              <a:ln w="9525">
                <a:noFill/>
                <a:miter lim="800000"/>
              </a:ln>
            </p:spPr>
            <p:txBody>
              <a:bodyPr/>
              <a:lstStyle/>
              <a:p>
                <a:pPr algn="r">
                  <a:lnSpc>
                    <a:spcPct val="90000"/>
                  </a:lnSpc>
                </a:pPr>
                <a:r>
                  <a:rPr lang="zh-CN" altLang="en-US" sz="2800">
                    <a:solidFill>
                      <a:srgbClr val="C00000"/>
                    </a:solidFill>
                    <a:latin typeface="微软雅黑" panose="020B0503020204020204" pitchFamily="34" charset="-122"/>
                    <a:ea typeface="微软雅黑" panose="020B0503020204020204" pitchFamily="34" charset="-122"/>
                    <a:sym typeface="+mn-lt"/>
                  </a:rPr>
                  <a:t>改革开放的发展历程</a:t>
                </a:r>
                <a:endParaRPr lang="zh-CN" altLang="en-US" sz="2800">
                  <a:solidFill>
                    <a:srgbClr val="C00000"/>
                  </a:solidFill>
                  <a:latin typeface="微软雅黑" panose="020B0503020204020204" pitchFamily="34" charset="-122"/>
                  <a:ea typeface="微软雅黑" panose="020B0503020204020204" pitchFamily="34" charset="-122"/>
                  <a:sym typeface="+mn-lt"/>
                </a:endParaRPr>
              </a:p>
            </p:txBody>
          </p:sp>
          <p:pic>
            <p:nvPicPr>
              <p:cNvPr id="14" name="图片 13"/>
              <p:cNvPicPr>
                <a:picLocks noChangeAspect="1"/>
              </p:cNvPicPr>
              <p:nvPr/>
            </p:nvPicPr>
            <p:blipFill>
              <a:blip r:embed="rId2" cstate="print"/>
              <a:stretch>
                <a:fillRect/>
              </a:stretch>
            </p:blipFill>
            <p:spPr>
              <a:xfrm>
                <a:off x="11455883" y="263202"/>
                <a:ext cx="660378" cy="488782"/>
              </a:xfrm>
              <a:prstGeom prst="rect">
                <a:avLst/>
              </a:prstGeom>
              <a:effectLst>
                <a:outerShdw blurRad="50800" dist="38100" dir="5400000" algn="t" rotWithShape="0">
                  <a:prstClr val="black">
                    <a:alpha val="40000"/>
                  </a:prstClr>
                </a:outerShdw>
              </a:effectLst>
            </p:spPr>
          </p:pic>
        </p:grpSp>
      </p:grpSp>
      <p:pic>
        <p:nvPicPr>
          <p:cNvPr id="32776" name="图片 13"/>
          <p:cNvPicPr>
            <a:picLocks noChangeAspect="1"/>
          </p:cNvPicPr>
          <p:nvPr/>
        </p:nvPicPr>
        <p:blipFill>
          <a:blip r:embed="rId3" cstate="print"/>
          <a:srcRect l="3664" r="3856" b="8626"/>
          <a:stretch>
            <a:fillRect/>
          </a:stretch>
        </p:blipFill>
        <p:spPr bwMode="auto">
          <a:xfrm>
            <a:off x="0" y="4498975"/>
            <a:ext cx="12195175" cy="23590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内容占位符 4098"/>
          <p:cNvSpPr>
            <a:spLocks noGrp="1"/>
          </p:cNvSpPr>
          <p:nvPr>
            <p:ph idx="4294967295"/>
          </p:nvPr>
        </p:nvSpPr>
        <p:spPr bwMode="auto">
          <a:xfrm>
            <a:off x="878205" y="1536700"/>
            <a:ext cx="10972800" cy="2563495"/>
          </a:xfrm>
          <a:prstGeom prst="rect">
            <a:avLst/>
          </a:prstGeom>
          <a:solidFill>
            <a:srgbClr val="FFFFFF"/>
          </a:solidFill>
          <a:ln>
            <a:solidFill>
              <a:srgbClr val="000000"/>
            </a:solidFill>
            <a:miter lim="800000"/>
          </a:ln>
        </p:spPr>
        <p:txBody>
          <a:bodyPr/>
          <a:lstStyle/>
          <a:p>
            <a:pPr marL="0" indent="0">
              <a:buNone/>
            </a:pPr>
            <a:r>
              <a:rPr lang="en-US" altLang="zh-CN" sz="4000" b="1" smtClean="0">
                <a:latin typeface="楷体_GB2312" panose="02010609030101010101" pitchFamily="49" charset="-122"/>
                <a:ea typeface="楷体_GB2312" panose="02010609030101010101" pitchFamily="49" charset="-122"/>
              </a:rPr>
              <a:t>    </a:t>
            </a:r>
            <a:r>
              <a:rPr lang="zh-CN" altLang="en-US" sz="4000" b="1" smtClean="0">
                <a:latin typeface="楷体_GB2312" panose="02010609030101010101" pitchFamily="49" charset="-122"/>
                <a:ea typeface="楷体_GB2312" panose="02010609030101010101" pitchFamily="49" charset="-122"/>
              </a:rPr>
              <a:t>这一阶段主要任务是加快市场化的经济体制改革和对外开放，一是建立社会主义市场经济体制的基本框架，二是加入以主流文明为基础的</a:t>
            </a:r>
            <a:r>
              <a:rPr lang="en-US" altLang="zh-CN" sz="4000" b="1" smtClean="0">
                <a:latin typeface="楷体_GB2312" panose="02010609030101010101" pitchFamily="49" charset="-122"/>
                <a:ea typeface="楷体_GB2312" panose="02010609030101010101" pitchFamily="49" charset="-122"/>
              </a:rPr>
              <a:t>WTO</a:t>
            </a:r>
            <a:r>
              <a:rPr lang="zh-CN" altLang="en-US" sz="4000" b="1" smtClean="0">
                <a:latin typeface="楷体_GB2312" panose="02010609030101010101" pitchFamily="49" charset="-122"/>
                <a:ea typeface="楷体_GB2312" panose="02010609030101010101" pitchFamily="49" charset="-122"/>
              </a:rPr>
              <a:t>，三是彻底结束短缺经济。 </a:t>
            </a:r>
            <a:endParaRPr lang="zh-CN" altLang="en-US" sz="4000" b="1" smtClean="0">
              <a:latin typeface="楷体_GB2312" panose="02010609030101010101" pitchFamily="49" charset="-122"/>
              <a:ea typeface="楷体_GB2312" panose="02010609030101010101" pitchFamily="49" charset="-122"/>
            </a:endParaRPr>
          </a:p>
          <a:p>
            <a:pPr marL="0" indent="0">
              <a:buNone/>
            </a:pPr>
            <a:endParaRPr lang="zh-CN" altLang="en-US" sz="4000" b="1" smtClean="0">
              <a:latin typeface="楷体_GB2312" panose="02010609030101010101" pitchFamily="49" charset="-122"/>
              <a:ea typeface="楷体_GB2312" panose="02010609030101010101" pitchFamily="49" charset="-122"/>
            </a:endParaRPr>
          </a:p>
        </p:txBody>
      </p:sp>
      <p:pic>
        <p:nvPicPr>
          <p:cNvPr id="30721" name="图片 83"/>
          <p:cNvPicPr>
            <a:picLocks noChangeAspect="1"/>
          </p:cNvPicPr>
          <p:nvPr/>
        </p:nvPicPr>
        <p:blipFill>
          <a:blip r:embed="rId1" cstate="print"/>
          <a:srcRect/>
          <a:stretch>
            <a:fillRect/>
          </a:stretch>
        </p:blipFill>
        <p:spPr bwMode="auto">
          <a:xfrm>
            <a:off x="4763" y="1588"/>
            <a:ext cx="2889250" cy="1273175"/>
          </a:xfrm>
          <a:prstGeom prst="rect">
            <a:avLst/>
          </a:prstGeom>
          <a:noFill/>
          <a:ln w="9525">
            <a:noFill/>
            <a:miter lim="800000"/>
            <a:headEnd/>
            <a:tailEnd/>
          </a:ln>
        </p:spPr>
      </p:pic>
      <p:grpSp>
        <p:nvGrpSpPr>
          <p:cNvPr id="30726" name="组合 9"/>
          <p:cNvGrpSpPr/>
          <p:nvPr/>
        </p:nvGrpSpPr>
        <p:grpSpPr bwMode="auto">
          <a:xfrm>
            <a:off x="2860675" y="263525"/>
            <a:ext cx="9331325" cy="493713"/>
            <a:chOff x="2785242" y="263202"/>
            <a:chExt cx="9331019" cy="493543"/>
          </a:xfrm>
        </p:grpSpPr>
        <p:cxnSp>
          <p:nvCxnSpPr>
            <p:cNvPr id="11" name="直接连接符 10"/>
            <p:cNvCxnSpPr/>
            <p:nvPr/>
          </p:nvCxnSpPr>
          <p:spPr>
            <a:xfrm flipH="1">
              <a:off x="2785242" y="756745"/>
              <a:ext cx="859761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0728" name="组合 11"/>
            <p:cNvGrpSpPr/>
            <p:nvPr/>
          </p:nvGrpSpPr>
          <p:grpSpPr bwMode="auto">
            <a:xfrm>
              <a:off x="6884956" y="263202"/>
              <a:ext cx="5231305" cy="488145"/>
              <a:chOff x="6884956" y="263202"/>
              <a:chExt cx="5231305" cy="488145"/>
            </a:xfrm>
          </p:grpSpPr>
          <p:sp>
            <p:nvSpPr>
              <p:cNvPr id="30729" name="标题 2"/>
              <p:cNvSpPr>
                <a:spLocks noChangeArrowheads="1"/>
              </p:cNvSpPr>
              <p:nvPr/>
            </p:nvSpPr>
            <p:spPr bwMode="auto">
              <a:xfrm>
                <a:off x="6884956" y="273713"/>
                <a:ext cx="4677410" cy="368300"/>
              </a:xfrm>
              <a:prstGeom prst="rect">
                <a:avLst/>
              </a:prstGeom>
              <a:noFill/>
              <a:ln w="9525">
                <a:noFill/>
                <a:miter lim="800000"/>
              </a:ln>
            </p:spPr>
            <p:txBody>
              <a:bodyPr/>
              <a:p>
                <a:pPr algn="r">
                  <a:lnSpc>
                    <a:spcPct val="90000"/>
                  </a:lnSpc>
                </a:pPr>
                <a:r>
                  <a:rPr lang="zh-CN" altLang="en-US" sz="2800">
                    <a:solidFill>
                      <a:srgbClr val="C00000"/>
                    </a:solidFill>
                    <a:latin typeface="微软雅黑" panose="020B0503020204020204" pitchFamily="34" charset="-122"/>
                    <a:ea typeface="微软雅黑" panose="020B0503020204020204" pitchFamily="34" charset="-122"/>
                    <a:sym typeface="+mn-lt"/>
                  </a:rPr>
                  <a:t>改革开放的发展历程</a:t>
                </a:r>
                <a:endParaRPr lang="zh-CN" altLang="en-US" sz="2800">
                  <a:solidFill>
                    <a:srgbClr val="C00000"/>
                  </a:solidFill>
                  <a:latin typeface="微软雅黑" panose="020B0503020204020204" pitchFamily="34" charset="-122"/>
                  <a:ea typeface="微软雅黑" panose="020B0503020204020204" pitchFamily="34" charset="-122"/>
                  <a:sym typeface="+mn-lt"/>
                </a:endParaRPr>
              </a:p>
            </p:txBody>
          </p:sp>
          <p:pic>
            <p:nvPicPr>
              <p:cNvPr id="14" name="图片 13"/>
              <p:cNvPicPr>
                <a:picLocks noChangeAspect="1"/>
              </p:cNvPicPr>
              <p:nvPr/>
            </p:nvPicPr>
            <p:blipFill>
              <a:blip r:embed="rId2" cstate="print"/>
              <a:stretch>
                <a:fillRect/>
              </a:stretch>
            </p:blipFill>
            <p:spPr>
              <a:xfrm>
                <a:off x="11455883" y="263202"/>
                <a:ext cx="660378" cy="488782"/>
              </a:xfrm>
              <a:prstGeom prst="rect">
                <a:avLst/>
              </a:prstGeom>
              <a:effectLst>
                <a:outerShdw blurRad="50800" dist="38100" dir="5400000" algn="t" rotWithShape="0">
                  <a:prstClr val="black">
                    <a:alpha val="40000"/>
                  </a:prstClr>
                </a:outerShdw>
              </a:effectLst>
            </p:spPr>
          </p:pic>
        </p:grpSp>
      </p:grpSp>
      <p:pic>
        <p:nvPicPr>
          <p:cNvPr id="32776" name="图片 13"/>
          <p:cNvPicPr>
            <a:picLocks noChangeAspect="1"/>
          </p:cNvPicPr>
          <p:nvPr/>
        </p:nvPicPr>
        <p:blipFill>
          <a:blip r:embed="rId3" cstate="print"/>
          <a:srcRect l="3664" r="3856" b="8626"/>
          <a:stretch>
            <a:fillRect/>
          </a:stretch>
        </p:blipFill>
        <p:spPr bwMode="auto">
          <a:xfrm>
            <a:off x="0" y="4498975"/>
            <a:ext cx="12195175" cy="2359025"/>
          </a:xfrm>
          <a:prstGeom prst="rect">
            <a:avLst/>
          </a:prstGeom>
          <a:noFill/>
          <a:ln w="9525">
            <a:noFill/>
            <a:miter lim="800000"/>
            <a:headEnd/>
            <a:tailEnd/>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bwMode="auto">
          <a:xfrm>
            <a:off x="2516188" y="1468438"/>
            <a:ext cx="1473200" cy="2219325"/>
            <a:chOff x="785799" y="1342594"/>
            <a:chExt cx="1174619" cy="1746867"/>
          </a:xfrm>
        </p:grpSpPr>
        <p:sp>
          <p:nvSpPr>
            <p:cNvPr id="32" name="TextBox 26"/>
            <p:cNvSpPr txBox="1"/>
            <p:nvPr/>
          </p:nvSpPr>
          <p:spPr>
            <a:xfrm>
              <a:off x="785799" y="1342594"/>
              <a:ext cx="932860" cy="1479464"/>
            </a:xfrm>
            <a:prstGeom prst="rect">
              <a:avLst/>
            </a:prstGeom>
            <a:noFill/>
          </p:spPr>
          <p:txBody>
            <a:bodyPr vert="eaVert" wrap="none">
              <a:spAutoFit/>
            </a:bodyPr>
            <a:lstStyle/>
            <a:p>
              <a:pPr fontAlgn="auto">
                <a:spcBef>
                  <a:spcPts val="0"/>
                </a:spcBef>
                <a:spcAft>
                  <a:spcPts val="0"/>
                </a:spcAft>
                <a:defRPr/>
              </a:pPr>
              <a:r>
                <a:rPr lang="zh-CN" altLang="en-US" sz="6400" b="1" spc="567" dirty="0">
                  <a:solidFill>
                    <a:srgbClr val="C00000"/>
                  </a:solidFill>
                  <a:latin typeface="微软雅黑" panose="020B0503020204020204" pitchFamily="34" charset="-122"/>
                  <a:ea typeface="微软雅黑" panose="020B0503020204020204" pitchFamily="34" charset="-122"/>
                  <a:cs typeface="+mn-cs"/>
                </a:rPr>
                <a:t>目录</a:t>
              </a:r>
              <a:endParaRPr lang="zh-CN" altLang="en-US" sz="6400" b="1" spc="567" dirty="0">
                <a:solidFill>
                  <a:srgbClr val="C00000"/>
                </a:solidFill>
                <a:latin typeface="微软雅黑" panose="020B0503020204020204" pitchFamily="34" charset="-122"/>
                <a:ea typeface="微软雅黑" panose="020B0503020204020204" pitchFamily="34" charset="-122"/>
                <a:cs typeface="+mn-cs"/>
              </a:endParaRPr>
            </a:p>
          </p:txBody>
        </p:sp>
        <p:sp>
          <p:nvSpPr>
            <p:cNvPr id="33" name="TextBox 27"/>
            <p:cNvSpPr txBox="1"/>
            <p:nvPr/>
          </p:nvSpPr>
          <p:spPr>
            <a:xfrm>
              <a:off x="1551579" y="1947375"/>
              <a:ext cx="408839" cy="1142086"/>
            </a:xfrm>
            <a:prstGeom prst="rect">
              <a:avLst/>
            </a:prstGeom>
            <a:noFill/>
          </p:spPr>
          <p:txBody>
            <a:bodyPr vert="eaVert" wrap="none">
              <a:spAutoFit/>
            </a:bodyPr>
            <a:lstStyle/>
            <a:p>
              <a:pPr fontAlgn="auto">
                <a:spcBef>
                  <a:spcPts val="0"/>
                </a:spcBef>
                <a:spcAft>
                  <a:spcPts val="0"/>
                </a:spcAft>
                <a:defRPr/>
              </a:pPr>
              <a:r>
                <a:rPr lang="en-US" altLang="zh-CN" sz="2135" b="1" spc="-142" dirty="0">
                  <a:solidFill>
                    <a:srgbClr val="C00000"/>
                  </a:solidFill>
                  <a:latin typeface="Arial" panose="020B0604020202020204" pitchFamily="34" charset="0"/>
                  <a:ea typeface="+mn-ea"/>
                  <a:cs typeface="Arial" panose="020B0604020202020204" pitchFamily="34" charset="0"/>
                </a:rPr>
                <a:t>CONTENTS</a:t>
              </a:r>
              <a:endParaRPr lang="en-US" altLang="zh-CN" sz="2135" b="1" spc="-142" dirty="0">
                <a:solidFill>
                  <a:srgbClr val="C00000"/>
                </a:solidFill>
                <a:latin typeface="Arial" panose="020B0604020202020204" pitchFamily="34" charset="0"/>
                <a:ea typeface="+mn-ea"/>
                <a:cs typeface="Arial" panose="020B0604020202020204" pitchFamily="34" charset="0"/>
              </a:endParaRPr>
            </a:p>
          </p:txBody>
        </p:sp>
      </p:grpSp>
      <p:cxnSp>
        <p:nvCxnSpPr>
          <p:cNvPr id="6" name="直接连接符 5"/>
          <p:cNvCxnSpPr/>
          <p:nvPr/>
        </p:nvCxnSpPr>
        <p:spPr>
          <a:xfrm flipH="1">
            <a:off x="2305050" y="3328988"/>
            <a:ext cx="982663" cy="103663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2192338" y="3687763"/>
            <a:ext cx="982662" cy="10350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598863" y="2033588"/>
            <a:ext cx="233362"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bwMode="auto">
          <a:xfrm>
            <a:off x="5707063" y="590550"/>
            <a:ext cx="777875" cy="896938"/>
            <a:chOff x="5706791" y="1136593"/>
            <a:chExt cx="778418" cy="896488"/>
          </a:xfrm>
        </p:grpSpPr>
        <p:grpSp>
          <p:nvGrpSpPr>
            <p:cNvPr id="12" name="组合 11"/>
            <p:cNvGrpSpPr/>
            <p:nvPr/>
          </p:nvGrpSpPr>
          <p:grpSpPr>
            <a:xfrm>
              <a:off x="5706791" y="1136593"/>
              <a:ext cx="778418" cy="896488"/>
              <a:chOff x="5739318" y="690664"/>
              <a:chExt cx="778418" cy="896488"/>
            </a:xfrm>
            <a:effectLst>
              <a:outerShdw blurRad="50800" dist="38100" dir="5400000" algn="t" rotWithShape="0">
                <a:prstClr val="black">
                  <a:alpha val="40000"/>
                </a:prstClr>
              </a:outerShdw>
            </a:effectLst>
          </p:grpSpPr>
          <p:sp>
            <p:nvSpPr>
              <p:cNvPr id="11" name="菱形 10"/>
              <p:cNvSpPr/>
              <p:nvPr/>
            </p:nvSpPr>
            <p:spPr>
              <a:xfrm>
                <a:off x="5739319" y="690664"/>
                <a:ext cx="778417" cy="778417"/>
              </a:xfrm>
              <a:prstGeom prst="diamond">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0" name="菱形 49"/>
              <p:cNvSpPr/>
              <p:nvPr/>
            </p:nvSpPr>
            <p:spPr>
              <a:xfrm>
                <a:off x="5739318" y="808735"/>
                <a:ext cx="778417" cy="778417"/>
              </a:xfrm>
              <a:prstGeom prst="diamond">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53" name="文本框 52"/>
            <p:cNvSpPr txBox="1"/>
            <p:nvPr/>
          </p:nvSpPr>
          <p:spPr>
            <a:xfrm>
              <a:off x="5862475" y="1399986"/>
              <a:ext cx="467051" cy="461731"/>
            </a:xfrm>
            <a:prstGeom prst="rect">
              <a:avLst/>
            </a:prstGeom>
            <a:noFill/>
          </p:spPr>
          <p:txBody>
            <a:bodyPr wrap="none">
              <a:spAutoFit/>
            </a:bodyPr>
            <a:lstStyle/>
            <a:p>
              <a:pPr fontAlgn="auto">
                <a:spcBef>
                  <a:spcPts val="0"/>
                </a:spcBef>
                <a:spcAft>
                  <a:spcPts val="0"/>
                </a:spcAft>
                <a:defRPr/>
              </a:pPr>
              <a:r>
                <a:rPr lang="en-US" altLang="zh-CN" sz="2400" dirty="0">
                  <a:solidFill>
                    <a:schemeClr val="bg1"/>
                  </a:solidFill>
                  <a:effectLst>
                    <a:outerShdw blurRad="38100" dist="38100" dir="2700000" algn="tl">
                      <a:srgbClr val="000000">
                        <a:alpha val="43137"/>
                      </a:srgbClr>
                    </a:outerShdw>
                  </a:effectLst>
                  <a:latin typeface="Impact" panose="020B0806030902050204" pitchFamily="34" charset="0"/>
                  <a:ea typeface="+mn-ea"/>
                  <a:cs typeface="+mn-cs"/>
                </a:rPr>
                <a:t>01</a:t>
              </a:r>
              <a:endParaRPr lang="zh-CN" altLang="en-US" sz="2400" dirty="0">
                <a:solidFill>
                  <a:schemeClr val="bg1"/>
                </a:solidFill>
                <a:effectLst>
                  <a:outerShdw blurRad="38100" dist="38100" dir="2700000" algn="tl">
                    <a:srgbClr val="000000">
                      <a:alpha val="43137"/>
                    </a:srgbClr>
                  </a:outerShdw>
                </a:effectLst>
                <a:latin typeface="Impact" panose="020B0806030902050204" pitchFamily="34" charset="0"/>
                <a:ea typeface="+mn-ea"/>
                <a:cs typeface="+mn-cs"/>
              </a:endParaRPr>
            </a:p>
          </p:txBody>
        </p:sp>
      </p:grpSp>
      <p:grpSp>
        <p:nvGrpSpPr>
          <p:cNvPr id="54" name="组合 53"/>
          <p:cNvGrpSpPr/>
          <p:nvPr/>
        </p:nvGrpSpPr>
        <p:grpSpPr bwMode="auto">
          <a:xfrm>
            <a:off x="5688013" y="1770063"/>
            <a:ext cx="777875" cy="896937"/>
            <a:chOff x="5706791" y="1136593"/>
            <a:chExt cx="778418" cy="896488"/>
          </a:xfrm>
        </p:grpSpPr>
        <p:grpSp>
          <p:nvGrpSpPr>
            <p:cNvPr id="55" name="组合 54"/>
            <p:cNvGrpSpPr/>
            <p:nvPr/>
          </p:nvGrpSpPr>
          <p:grpSpPr>
            <a:xfrm>
              <a:off x="5706791" y="1136593"/>
              <a:ext cx="778418" cy="896488"/>
              <a:chOff x="5739318" y="690664"/>
              <a:chExt cx="778418" cy="896488"/>
            </a:xfrm>
            <a:effectLst>
              <a:outerShdw blurRad="50800" dist="38100" dir="5400000" algn="t" rotWithShape="0">
                <a:prstClr val="black">
                  <a:alpha val="40000"/>
                </a:prstClr>
              </a:outerShdw>
            </a:effectLst>
          </p:grpSpPr>
          <p:sp>
            <p:nvSpPr>
              <p:cNvPr id="57" name="菱形 56"/>
              <p:cNvSpPr/>
              <p:nvPr/>
            </p:nvSpPr>
            <p:spPr>
              <a:xfrm>
                <a:off x="5739319" y="690664"/>
                <a:ext cx="778417" cy="778417"/>
              </a:xfrm>
              <a:prstGeom prst="diamond">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8" name="菱形 57"/>
              <p:cNvSpPr/>
              <p:nvPr/>
            </p:nvSpPr>
            <p:spPr>
              <a:xfrm>
                <a:off x="5739318" y="808735"/>
                <a:ext cx="778417" cy="778417"/>
              </a:xfrm>
              <a:prstGeom prst="diamond">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56" name="文本框 55"/>
            <p:cNvSpPr txBox="1"/>
            <p:nvPr/>
          </p:nvSpPr>
          <p:spPr>
            <a:xfrm>
              <a:off x="5862475" y="1399986"/>
              <a:ext cx="503588" cy="461731"/>
            </a:xfrm>
            <a:prstGeom prst="rect">
              <a:avLst/>
            </a:prstGeom>
            <a:noFill/>
          </p:spPr>
          <p:txBody>
            <a:bodyPr wrap="none">
              <a:spAutoFit/>
            </a:bodyPr>
            <a:lstStyle/>
            <a:p>
              <a:pPr fontAlgn="auto">
                <a:spcBef>
                  <a:spcPts val="0"/>
                </a:spcBef>
                <a:spcAft>
                  <a:spcPts val="0"/>
                </a:spcAft>
                <a:defRPr/>
              </a:pPr>
              <a:r>
                <a:rPr lang="en-US" altLang="zh-CN" sz="2400" dirty="0">
                  <a:solidFill>
                    <a:schemeClr val="bg1"/>
                  </a:solidFill>
                  <a:effectLst>
                    <a:outerShdw blurRad="38100" dist="38100" dir="2700000" algn="tl">
                      <a:srgbClr val="000000">
                        <a:alpha val="43137"/>
                      </a:srgbClr>
                    </a:outerShdw>
                  </a:effectLst>
                  <a:latin typeface="Impact" panose="020B0806030902050204" pitchFamily="34" charset="0"/>
                  <a:ea typeface="+mn-ea"/>
                  <a:cs typeface="+mn-cs"/>
                </a:rPr>
                <a:t>02</a:t>
              </a:r>
              <a:endParaRPr lang="zh-CN" altLang="en-US" sz="2400" dirty="0">
                <a:solidFill>
                  <a:schemeClr val="bg1"/>
                </a:solidFill>
                <a:effectLst>
                  <a:outerShdw blurRad="38100" dist="38100" dir="2700000" algn="tl">
                    <a:srgbClr val="000000">
                      <a:alpha val="43137"/>
                    </a:srgbClr>
                  </a:outerShdw>
                </a:effectLst>
                <a:latin typeface="Impact" panose="020B0806030902050204" pitchFamily="34" charset="0"/>
                <a:ea typeface="+mn-ea"/>
                <a:cs typeface="+mn-cs"/>
              </a:endParaRPr>
            </a:p>
          </p:txBody>
        </p:sp>
      </p:grpSp>
      <p:grpSp>
        <p:nvGrpSpPr>
          <p:cNvPr id="74" name="组合 73"/>
          <p:cNvGrpSpPr/>
          <p:nvPr/>
        </p:nvGrpSpPr>
        <p:grpSpPr bwMode="auto">
          <a:xfrm>
            <a:off x="5661025" y="2935288"/>
            <a:ext cx="777875" cy="895350"/>
            <a:chOff x="5706791" y="1136593"/>
            <a:chExt cx="778418" cy="896488"/>
          </a:xfrm>
        </p:grpSpPr>
        <p:grpSp>
          <p:nvGrpSpPr>
            <p:cNvPr id="75" name="组合 74"/>
            <p:cNvGrpSpPr/>
            <p:nvPr/>
          </p:nvGrpSpPr>
          <p:grpSpPr>
            <a:xfrm>
              <a:off x="5706791" y="1136593"/>
              <a:ext cx="778418" cy="896488"/>
              <a:chOff x="5739318" y="690664"/>
              <a:chExt cx="778418" cy="896488"/>
            </a:xfrm>
            <a:effectLst>
              <a:outerShdw blurRad="50800" dist="38100" dir="5400000" algn="t" rotWithShape="0">
                <a:prstClr val="black">
                  <a:alpha val="40000"/>
                </a:prstClr>
              </a:outerShdw>
            </a:effectLst>
          </p:grpSpPr>
          <p:sp>
            <p:nvSpPr>
              <p:cNvPr id="81" name="菱形 80"/>
              <p:cNvSpPr/>
              <p:nvPr/>
            </p:nvSpPr>
            <p:spPr>
              <a:xfrm>
                <a:off x="5739319" y="690664"/>
                <a:ext cx="778417" cy="778417"/>
              </a:xfrm>
              <a:prstGeom prst="diamond">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82" name="菱形 81"/>
              <p:cNvSpPr/>
              <p:nvPr/>
            </p:nvSpPr>
            <p:spPr>
              <a:xfrm>
                <a:off x="5739318" y="808735"/>
                <a:ext cx="778417" cy="778417"/>
              </a:xfrm>
              <a:prstGeom prst="diamond">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76" name="文本框 75"/>
            <p:cNvSpPr txBox="1"/>
            <p:nvPr/>
          </p:nvSpPr>
          <p:spPr>
            <a:xfrm>
              <a:off x="5862475" y="1398863"/>
              <a:ext cx="513121" cy="462550"/>
            </a:xfrm>
            <a:prstGeom prst="rect">
              <a:avLst/>
            </a:prstGeom>
            <a:noFill/>
          </p:spPr>
          <p:txBody>
            <a:bodyPr wrap="none">
              <a:spAutoFit/>
            </a:bodyPr>
            <a:lstStyle/>
            <a:p>
              <a:pPr fontAlgn="auto">
                <a:spcBef>
                  <a:spcPts val="0"/>
                </a:spcBef>
                <a:spcAft>
                  <a:spcPts val="0"/>
                </a:spcAft>
                <a:defRPr/>
              </a:pPr>
              <a:r>
                <a:rPr lang="en-US" altLang="zh-CN" sz="2400" dirty="0">
                  <a:solidFill>
                    <a:schemeClr val="bg1"/>
                  </a:solidFill>
                  <a:effectLst>
                    <a:outerShdw blurRad="38100" dist="38100" dir="2700000" algn="tl">
                      <a:srgbClr val="000000">
                        <a:alpha val="43137"/>
                      </a:srgbClr>
                    </a:outerShdw>
                  </a:effectLst>
                  <a:latin typeface="Impact" panose="020B0806030902050204" pitchFamily="34" charset="0"/>
                  <a:ea typeface="+mn-ea"/>
                  <a:cs typeface="+mn-cs"/>
                </a:rPr>
                <a:t>03</a:t>
              </a:r>
              <a:endParaRPr lang="zh-CN" altLang="en-US" sz="2400" dirty="0">
                <a:solidFill>
                  <a:schemeClr val="bg1"/>
                </a:solidFill>
                <a:effectLst>
                  <a:outerShdw blurRad="38100" dist="38100" dir="2700000" algn="tl">
                    <a:srgbClr val="000000">
                      <a:alpha val="43137"/>
                    </a:srgbClr>
                  </a:outerShdw>
                </a:effectLst>
                <a:latin typeface="Impact" panose="020B0806030902050204" pitchFamily="34" charset="0"/>
                <a:ea typeface="+mn-ea"/>
                <a:cs typeface="+mn-cs"/>
              </a:endParaRPr>
            </a:p>
          </p:txBody>
        </p:sp>
      </p:grpSp>
      <p:grpSp>
        <p:nvGrpSpPr>
          <p:cNvPr id="16" name="组合 15"/>
          <p:cNvGrpSpPr/>
          <p:nvPr/>
        </p:nvGrpSpPr>
        <p:grpSpPr bwMode="auto">
          <a:xfrm>
            <a:off x="6426200" y="661988"/>
            <a:ext cx="5026025" cy="706437"/>
            <a:chOff x="6484310" y="786817"/>
            <a:chExt cx="3964234" cy="707260"/>
          </a:xfrm>
        </p:grpSpPr>
        <p:sp>
          <p:nvSpPr>
            <p:cNvPr id="18456" name="文本框 42"/>
            <p:cNvSpPr txBox="1">
              <a:spLocks noChangeArrowheads="1"/>
            </p:cNvSpPr>
            <p:nvPr/>
          </p:nvSpPr>
          <p:spPr bwMode="auto">
            <a:xfrm>
              <a:off x="6920551" y="911421"/>
              <a:ext cx="2320191" cy="457733"/>
            </a:xfrm>
            <a:prstGeom prst="rect">
              <a:avLst/>
            </a:prstGeom>
            <a:noFill/>
            <a:ln w="9525">
              <a:noFill/>
              <a:miter lim="800000"/>
            </a:ln>
          </p:spPr>
          <p:txBody>
            <a:bodyPr>
              <a:spAutoFit/>
            </a:bodyPr>
            <a:lstStyle/>
            <a:p>
              <a:pPr algn="ctr"/>
              <a:r>
                <a:rPr lang="zh-CN" altLang="en-US" sz="2400" b="1">
                  <a:solidFill>
                    <a:srgbClr val="C00000"/>
                  </a:solidFill>
                  <a:latin typeface="微软雅黑" panose="020B0503020204020204" pitchFamily="34" charset="-122"/>
                  <a:ea typeface="微软雅黑" panose="020B0503020204020204" pitchFamily="34" charset="-122"/>
                  <a:sym typeface="+mn-lt"/>
                </a:rPr>
                <a:t>改革开放的发展历程</a:t>
              </a:r>
              <a:endParaRPr lang="zh-CN" altLang="en-US" sz="2400" b="1">
                <a:solidFill>
                  <a:srgbClr val="C00000"/>
                </a:solidFill>
                <a:latin typeface="微软雅黑" panose="020B0503020204020204" pitchFamily="34" charset="-122"/>
                <a:ea typeface="微软雅黑" panose="020B0503020204020204" pitchFamily="34" charset="-122"/>
                <a:sym typeface="+mn-lt"/>
              </a:endParaRPr>
            </a:p>
          </p:txBody>
        </p:sp>
        <p:sp>
          <p:nvSpPr>
            <p:cNvPr id="14" name="五边形 13"/>
            <p:cNvSpPr/>
            <p:nvPr/>
          </p:nvSpPr>
          <p:spPr>
            <a:xfrm>
              <a:off x="6484310" y="786817"/>
              <a:ext cx="3964234" cy="707260"/>
            </a:xfrm>
            <a:custGeom>
              <a:avLst/>
              <a:gdLst>
                <a:gd name="connsiteX0" fmla="*/ 2 w 1964987"/>
                <a:gd name="connsiteY0" fmla="*/ 416150 h 1089498"/>
                <a:gd name="connsiteX1" fmla="*/ 982494 w 1964987"/>
                <a:gd name="connsiteY1" fmla="*/ 0 h 1089498"/>
                <a:gd name="connsiteX2" fmla="*/ 1964985 w 1964987"/>
                <a:gd name="connsiteY2" fmla="*/ 416150 h 1089498"/>
                <a:gd name="connsiteX3" fmla="*/ 1589707 w 1964987"/>
                <a:gd name="connsiteY3" fmla="*/ 1089495 h 1089498"/>
                <a:gd name="connsiteX4" fmla="*/ 375280 w 1964987"/>
                <a:gd name="connsiteY4" fmla="*/ 1089495 h 1089498"/>
                <a:gd name="connsiteX5" fmla="*/ 2 w 1964987"/>
                <a:gd name="connsiteY5" fmla="*/ 416150 h 1089498"/>
                <a:gd name="connsiteX0-1" fmla="*/ 0 w 3476871"/>
                <a:gd name="connsiteY0-2" fmla="*/ 416150 h 1108950"/>
                <a:gd name="connsiteX1-3" fmla="*/ 982492 w 3476871"/>
                <a:gd name="connsiteY1-4" fmla="*/ 0 h 1108950"/>
                <a:gd name="connsiteX2-5" fmla="*/ 1964983 w 3476871"/>
                <a:gd name="connsiteY2-6" fmla="*/ 416150 h 1108950"/>
                <a:gd name="connsiteX3-7" fmla="*/ 3476871 w 3476871"/>
                <a:gd name="connsiteY3-8" fmla="*/ 1108950 h 1108950"/>
                <a:gd name="connsiteX4-9" fmla="*/ 375278 w 3476871"/>
                <a:gd name="connsiteY4-10" fmla="*/ 1089495 h 1108950"/>
                <a:gd name="connsiteX5-11" fmla="*/ 0 w 3476871"/>
                <a:gd name="connsiteY5-12" fmla="*/ 416150 h 1108950"/>
                <a:gd name="connsiteX0-13" fmla="*/ 0 w 3476871"/>
                <a:gd name="connsiteY0-14" fmla="*/ 416150 h 1108950"/>
                <a:gd name="connsiteX1-15" fmla="*/ 982492 w 3476871"/>
                <a:gd name="connsiteY1-16" fmla="*/ 0 h 1108950"/>
                <a:gd name="connsiteX2-17" fmla="*/ 3453315 w 3476871"/>
                <a:gd name="connsiteY2-18" fmla="*/ 425878 h 1108950"/>
                <a:gd name="connsiteX3-19" fmla="*/ 3476871 w 3476871"/>
                <a:gd name="connsiteY3-20" fmla="*/ 1108950 h 1108950"/>
                <a:gd name="connsiteX4-21" fmla="*/ 375278 w 3476871"/>
                <a:gd name="connsiteY4-22" fmla="*/ 1089495 h 1108950"/>
                <a:gd name="connsiteX5-23" fmla="*/ 0 w 3476871"/>
                <a:gd name="connsiteY5-24" fmla="*/ 416150 h 1108950"/>
                <a:gd name="connsiteX0-25" fmla="*/ 519666 w 3101593"/>
                <a:gd name="connsiteY0-26" fmla="*/ 484244 h 1108950"/>
                <a:gd name="connsiteX1-27" fmla="*/ 607214 w 3101593"/>
                <a:gd name="connsiteY1-28" fmla="*/ 0 h 1108950"/>
                <a:gd name="connsiteX2-29" fmla="*/ 3078037 w 3101593"/>
                <a:gd name="connsiteY2-30" fmla="*/ 425878 h 1108950"/>
                <a:gd name="connsiteX3-31" fmla="*/ 3101593 w 3101593"/>
                <a:gd name="connsiteY3-32" fmla="*/ 1108950 h 1108950"/>
                <a:gd name="connsiteX4-33" fmla="*/ 0 w 3101593"/>
                <a:gd name="connsiteY4-34" fmla="*/ 1089495 h 1108950"/>
                <a:gd name="connsiteX5-35" fmla="*/ 519666 w 3101593"/>
                <a:gd name="connsiteY5-36" fmla="*/ 484244 h 1108950"/>
                <a:gd name="connsiteX0-37" fmla="*/ 1050588 w 3632515"/>
                <a:gd name="connsiteY0-38" fmla="*/ 182687 h 807393"/>
                <a:gd name="connsiteX1-39" fmla="*/ 0 w 3632515"/>
                <a:gd name="connsiteY1-40" fmla="*/ 0 h 807393"/>
                <a:gd name="connsiteX2-41" fmla="*/ 3608959 w 3632515"/>
                <a:gd name="connsiteY2-42" fmla="*/ 124321 h 807393"/>
                <a:gd name="connsiteX3-43" fmla="*/ 3632515 w 3632515"/>
                <a:gd name="connsiteY3-44" fmla="*/ 807393 h 807393"/>
                <a:gd name="connsiteX4-45" fmla="*/ 530922 w 3632515"/>
                <a:gd name="connsiteY4-46" fmla="*/ 787938 h 807393"/>
                <a:gd name="connsiteX5-47" fmla="*/ 1050588 w 3632515"/>
                <a:gd name="connsiteY5-48" fmla="*/ 182687 h 807393"/>
                <a:gd name="connsiteX0-49" fmla="*/ 398835 w 3632515"/>
                <a:gd name="connsiteY0-50" fmla="*/ 348057 h 807393"/>
                <a:gd name="connsiteX1-51" fmla="*/ 0 w 3632515"/>
                <a:gd name="connsiteY1-52" fmla="*/ 0 h 807393"/>
                <a:gd name="connsiteX2-53" fmla="*/ 3608959 w 3632515"/>
                <a:gd name="connsiteY2-54" fmla="*/ 124321 h 807393"/>
                <a:gd name="connsiteX3-55" fmla="*/ 3632515 w 3632515"/>
                <a:gd name="connsiteY3-56" fmla="*/ 807393 h 807393"/>
                <a:gd name="connsiteX4-57" fmla="*/ 530922 w 3632515"/>
                <a:gd name="connsiteY4-58" fmla="*/ 787938 h 807393"/>
                <a:gd name="connsiteX5-59" fmla="*/ 398835 w 3632515"/>
                <a:gd name="connsiteY5-60" fmla="*/ 348057 h 807393"/>
                <a:gd name="connsiteX0-61" fmla="*/ 398835 w 3632515"/>
                <a:gd name="connsiteY0-62" fmla="*/ 348057 h 807393"/>
                <a:gd name="connsiteX1-63" fmla="*/ 0 w 3632515"/>
                <a:gd name="connsiteY1-64" fmla="*/ 0 h 807393"/>
                <a:gd name="connsiteX2-65" fmla="*/ 3608959 w 3632515"/>
                <a:gd name="connsiteY2-66" fmla="*/ 124321 h 807393"/>
                <a:gd name="connsiteX3-67" fmla="*/ 3632515 w 3632515"/>
                <a:gd name="connsiteY3-68" fmla="*/ 807393 h 807393"/>
                <a:gd name="connsiteX4-69" fmla="*/ 15356 w 3632515"/>
                <a:gd name="connsiteY4-70" fmla="*/ 787938 h 807393"/>
                <a:gd name="connsiteX5-71" fmla="*/ 398835 w 3632515"/>
                <a:gd name="connsiteY5-72" fmla="*/ 348057 h 807393"/>
                <a:gd name="connsiteX0-73" fmla="*/ 415768 w 3632515"/>
                <a:gd name="connsiteY0-74" fmla="*/ 407324 h 807393"/>
                <a:gd name="connsiteX1-75" fmla="*/ 0 w 3632515"/>
                <a:gd name="connsiteY1-76" fmla="*/ 0 h 807393"/>
                <a:gd name="connsiteX2-77" fmla="*/ 3608959 w 3632515"/>
                <a:gd name="connsiteY2-78" fmla="*/ 124321 h 807393"/>
                <a:gd name="connsiteX3-79" fmla="*/ 3632515 w 3632515"/>
                <a:gd name="connsiteY3-80" fmla="*/ 807393 h 807393"/>
                <a:gd name="connsiteX4-81" fmla="*/ 15356 w 3632515"/>
                <a:gd name="connsiteY4-82" fmla="*/ 787938 h 807393"/>
                <a:gd name="connsiteX5-83" fmla="*/ 415768 w 3632515"/>
                <a:gd name="connsiteY5-84" fmla="*/ 407324 h 807393"/>
                <a:gd name="connsiteX0-85" fmla="*/ 415768 w 3632515"/>
                <a:gd name="connsiteY0-86" fmla="*/ 407324 h 807393"/>
                <a:gd name="connsiteX1-87" fmla="*/ 0 w 3632515"/>
                <a:gd name="connsiteY1-88" fmla="*/ 0 h 807393"/>
                <a:gd name="connsiteX2-89" fmla="*/ 3608959 w 3632515"/>
                <a:gd name="connsiteY2-90" fmla="*/ 124321 h 807393"/>
                <a:gd name="connsiteX3-91" fmla="*/ 3632515 w 3632515"/>
                <a:gd name="connsiteY3-92" fmla="*/ 807393 h 807393"/>
                <a:gd name="connsiteX4-93" fmla="*/ 129656 w 3632515"/>
                <a:gd name="connsiteY4-94" fmla="*/ 792172 h 807393"/>
                <a:gd name="connsiteX5-95" fmla="*/ 415768 w 3632515"/>
                <a:gd name="connsiteY5-96" fmla="*/ 407324 h 807393"/>
                <a:gd name="connsiteX0-97" fmla="*/ 286112 w 3502859"/>
                <a:gd name="connsiteY0-98" fmla="*/ 283003 h 683072"/>
                <a:gd name="connsiteX1-99" fmla="*/ 162444 w 3502859"/>
                <a:gd name="connsiteY1-100" fmla="*/ 32312 h 683072"/>
                <a:gd name="connsiteX2-101" fmla="*/ 3479303 w 3502859"/>
                <a:gd name="connsiteY2-102" fmla="*/ 0 h 683072"/>
                <a:gd name="connsiteX3-103" fmla="*/ 3502859 w 3502859"/>
                <a:gd name="connsiteY3-104" fmla="*/ 683072 h 683072"/>
                <a:gd name="connsiteX4-105" fmla="*/ 0 w 3502859"/>
                <a:gd name="connsiteY4-106" fmla="*/ 667851 h 683072"/>
                <a:gd name="connsiteX5-107" fmla="*/ 286112 w 3502859"/>
                <a:gd name="connsiteY5-108" fmla="*/ 283003 h 683072"/>
                <a:gd name="connsiteX0-109" fmla="*/ 269178 w 3502859"/>
                <a:gd name="connsiteY0-110" fmla="*/ 354969 h 683072"/>
                <a:gd name="connsiteX1-111" fmla="*/ 162444 w 3502859"/>
                <a:gd name="connsiteY1-112" fmla="*/ 32312 h 683072"/>
                <a:gd name="connsiteX2-113" fmla="*/ 3479303 w 3502859"/>
                <a:gd name="connsiteY2-114" fmla="*/ 0 h 683072"/>
                <a:gd name="connsiteX3-115" fmla="*/ 3502859 w 3502859"/>
                <a:gd name="connsiteY3-116" fmla="*/ 683072 h 683072"/>
                <a:gd name="connsiteX4-117" fmla="*/ 0 w 3502859"/>
                <a:gd name="connsiteY4-118" fmla="*/ 667851 h 683072"/>
                <a:gd name="connsiteX5-119" fmla="*/ 269178 w 3502859"/>
                <a:gd name="connsiteY5-120" fmla="*/ 354969 h 683072"/>
                <a:gd name="connsiteX0-121" fmla="*/ 176044 w 3409725"/>
                <a:gd name="connsiteY0-122" fmla="*/ 354969 h 683072"/>
                <a:gd name="connsiteX1-123" fmla="*/ 69310 w 3409725"/>
                <a:gd name="connsiteY1-124" fmla="*/ 32312 h 683072"/>
                <a:gd name="connsiteX2-125" fmla="*/ 3386169 w 3409725"/>
                <a:gd name="connsiteY2-126" fmla="*/ 0 h 683072"/>
                <a:gd name="connsiteX3-127" fmla="*/ 3409725 w 3409725"/>
                <a:gd name="connsiteY3-128" fmla="*/ 683072 h 683072"/>
                <a:gd name="connsiteX4-129" fmla="*/ 0 w 3409725"/>
                <a:gd name="connsiteY4-130" fmla="*/ 629751 h 683072"/>
                <a:gd name="connsiteX5-131" fmla="*/ 176044 w 3409725"/>
                <a:gd name="connsiteY5-132" fmla="*/ 354969 h 683072"/>
                <a:gd name="connsiteX0-133" fmla="*/ 176044 w 3409725"/>
                <a:gd name="connsiteY0-134" fmla="*/ 354969 h 683072"/>
                <a:gd name="connsiteX1-135" fmla="*/ 5810 w 3409725"/>
                <a:gd name="connsiteY1-136" fmla="*/ 36546 h 683072"/>
                <a:gd name="connsiteX2-137" fmla="*/ 3386169 w 3409725"/>
                <a:gd name="connsiteY2-138" fmla="*/ 0 h 683072"/>
                <a:gd name="connsiteX3-139" fmla="*/ 3409725 w 3409725"/>
                <a:gd name="connsiteY3-140" fmla="*/ 683072 h 683072"/>
                <a:gd name="connsiteX4-141" fmla="*/ 0 w 3409725"/>
                <a:gd name="connsiteY4-142" fmla="*/ 629751 h 683072"/>
                <a:gd name="connsiteX5-143" fmla="*/ 176044 w 3409725"/>
                <a:gd name="connsiteY5-144" fmla="*/ 354969 h 683072"/>
                <a:gd name="connsiteX0-145" fmla="*/ 239544 w 3473225"/>
                <a:gd name="connsiteY0-146" fmla="*/ 354969 h 701718"/>
                <a:gd name="connsiteX1-147" fmla="*/ 69310 w 3473225"/>
                <a:gd name="connsiteY1-148" fmla="*/ 36546 h 701718"/>
                <a:gd name="connsiteX2-149" fmla="*/ 3449669 w 3473225"/>
                <a:gd name="connsiteY2-150" fmla="*/ 0 h 701718"/>
                <a:gd name="connsiteX3-151" fmla="*/ 3473225 w 3473225"/>
                <a:gd name="connsiteY3-152" fmla="*/ 683072 h 701718"/>
                <a:gd name="connsiteX4-153" fmla="*/ 0 w 3473225"/>
                <a:gd name="connsiteY4-154" fmla="*/ 701718 h 701718"/>
                <a:gd name="connsiteX5-155" fmla="*/ 239544 w 3473225"/>
                <a:gd name="connsiteY5-156" fmla="*/ 354969 h 701718"/>
                <a:gd name="connsiteX0-157" fmla="*/ 239544 w 3473225"/>
                <a:gd name="connsiteY0-158" fmla="*/ 354969 h 701718"/>
                <a:gd name="connsiteX1-159" fmla="*/ 69310 w 3473225"/>
                <a:gd name="connsiteY1-160" fmla="*/ 36546 h 701718"/>
                <a:gd name="connsiteX2-161" fmla="*/ 3449669 w 3473225"/>
                <a:gd name="connsiteY2-162" fmla="*/ 0 h 701718"/>
                <a:gd name="connsiteX3-163" fmla="*/ 3473225 w 3473225"/>
                <a:gd name="connsiteY3-164" fmla="*/ 683072 h 701718"/>
                <a:gd name="connsiteX4-165" fmla="*/ 0 w 3473225"/>
                <a:gd name="connsiteY4-166" fmla="*/ 701718 h 701718"/>
                <a:gd name="connsiteX5-167" fmla="*/ 239544 w 3473225"/>
                <a:gd name="connsiteY5-168" fmla="*/ 354969 h 701718"/>
                <a:gd name="connsiteX0-169" fmla="*/ 239544 w 3473225"/>
                <a:gd name="connsiteY0-170" fmla="*/ 354969 h 701718"/>
                <a:gd name="connsiteX1-171" fmla="*/ 31210 w 3473225"/>
                <a:gd name="connsiteY1-172" fmla="*/ 36546 h 701718"/>
                <a:gd name="connsiteX2-173" fmla="*/ 3449669 w 3473225"/>
                <a:gd name="connsiteY2-174" fmla="*/ 0 h 701718"/>
                <a:gd name="connsiteX3-175" fmla="*/ 3473225 w 3473225"/>
                <a:gd name="connsiteY3-176" fmla="*/ 683072 h 701718"/>
                <a:gd name="connsiteX4-177" fmla="*/ 0 w 3473225"/>
                <a:gd name="connsiteY4-178" fmla="*/ 701718 h 701718"/>
                <a:gd name="connsiteX5-179" fmla="*/ 239544 w 3473225"/>
                <a:gd name="connsiteY5-180" fmla="*/ 354969 h 701718"/>
                <a:gd name="connsiteX0-181" fmla="*/ 239544 w 3473730"/>
                <a:gd name="connsiteY0-182" fmla="*/ 360511 h 707260"/>
                <a:gd name="connsiteX1-183" fmla="*/ 31210 w 3473730"/>
                <a:gd name="connsiteY1-184" fmla="*/ 42088 h 707260"/>
                <a:gd name="connsiteX2-185" fmla="*/ 3473730 w 3473730"/>
                <a:gd name="connsiteY2-186" fmla="*/ 0 h 707260"/>
                <a:gd name="connsiteX3-187" fmla="*/ 3473225 w 3473730"/>
                <a:gd name="connsiteY3-188" fmla="*/ 688614 h 707260"/>
                <a:gd name="connsiteX4-189" fmla="*/ 0 w 3473730"/>
                <a:gd name="connsiteY4-190" fmla="*/ 707260 h 707260"/>
                <a:gd name="connsiteX5-191" fmla="*/ 239544 w 3473730"/>
                <a:gd name="connsiteY5-192" fmla="*/ 360511 h 707260"/>
                <a:gd name="connsiteX0-193" fmla="*/ 239544 w 3676679"/>
                <a:gd name="connsiteY0-194" fmla="*/ 360511 h 707260"/>
                <a:gd name="connsiteX1-195" fmla="*/ 31210 w 3676679"/>
                <a:gd name="connsiteY1-196" fmla="*/ 42088 h 707260"/>
                <a:gd name="connsiteX2-197" fmla="*/ 3473730 w 3676679"/>
                <a:gd name="connsiteY2-198" fmla="*/ 0 h 707260"/>
                <a:gd name="connsiteX3-199" fmla="*/ 3212299 w 3676679"/>
                <a:gd name="connsiteY3-200" fmla="*/ 335861 h 707260"/>
                <a:gd name="connsiteX4-201" fmla="*/ 3473225 w 3676679"/>
                <a:gd name="connsiteY4-202" fmla="*/ 688614 h 707260"/>
                <a:gd name="connsiteX5-203" fmla="*/ 0 w 3676679"/>
                <a:gd name="connsiteY5-204" fmla="*/ 707260 h 707260"/>
                <a:gd name="connsiteX6" fmla="*/ 239544 w 3676679"/>
                <a:gd name="connsiteY6" fmla="*/ 360511 h 707260"/>
                <a:gd name="connsiteX0-205" fmla="*/ 239544 w 3676679"/>
                <a:gd name="connsiteY0-206" fmla="*/ 360511 h 707260"/>
                <a:gd name="connsiteX1-207" fmla="*/ 31210 w 3676679"/>
                <a:gd name="connsiteY1-208" fmla="*/ 42088 h 707260"/>
                <a:gd name="connsiteX2-209" fmla="*/ 3473730 w 3676679"/>
                <a:gd name="connsiteY2-210" fmla="*/ 0 h 707260"/>
                <a:gd name="connsiteX3-211" fmla="*/ 3212299 w 3676679"/>
                <a:gd name="connsiteY3-212" fmla="*/ 335861 h 707260"/>
                <a:gd name="connsiteX4-213" fmla="*/ 3473225 w 3676679"/>
                <a:gd name="connsiteY4-214" fmla="*/ 688614 h 707260"/>
                <a:gd name="connsiteX5-215" fmla="*/ 0 w 3676679"/>
                <a:gd name="connsiteY5-216" fmla="*/ 707260 h 707260"/>
                <a:gd name="connsiteX6-217" fmla="*/ 239544 w 3676679"/>
                <a:gd name="connsiteY6-218" fmla="*/ 360511 h 707260"/>
                <a:gd name="connsiteX0-219" fmla="*/ 239544 w 3676679"/>
                <a:gd name="connsiteY0-220" fmla="*/ 360511 h 707260"/>
                <a:gd name="connsiteX1-221" fmla="*/ 31210 w 3676679"/>
                <a:gd name="connsiteY1-222" fmla="*/ 42088 h 707260"/>
                <a:gd name="connsiteX2-223" fmla="*/ 3473730 w 3676679"/>
                <a:gd name="connsiteY2-224" fmla="*/ 0 h 707260"/>
                <a:gd name="connsiteX3-225" fmla="*/ 3212299 w 3676679"/>
                <a:gd name="connsiteY3-226" fmla="*/ 335861 h 707260"/>
                <a:gd name="connsiteX4-227" fmla="*/ 3473225 w 3676679"/>
                <a:gd name="connsiteY4-228" fmla="*/ 688614 h 707260"/>
                <a:gd name="connsiteX5-229" fmla="*/ 0 w 3676679"/>
                <a:gd name="connsiteY5-230" fmla="*/ 707260 h 707260"/>
                <a:gd name="connsiteX6-231" fmla="*/ 239544 w 3676679"/>
                <a:gd name="connsiteY6-232" fmla="*/ 360511 h 707260"/>
                <a:gd name="connsiteX0-233" fmla="*/ 239544 w 3676679"/>
                <a:gd name="connsiteY0-234" fmla="*/ 360511 h 707260"/>
                <a:gd name="connsiteX1-235" fmla="*/ 31210 w 3676679"/>
                <a:gd name="connsiteY1-236" fmla="*/ 42088 h 707260"/>
                <a:gd name="connsiteX2-237" fmla="*/ 3473730 w 3676679"/>
                <a:gd name="connsiteY2-238" fmla="*/ 0 h 707260"/>
                <a:gd name="connsiteX3-239" fmla="*/ 3212299 w 3676679"/>
                <a:gd name="connsiteY3-240" fmla="*/ 335861 h 707260"/>
                <a:gd name="connsiteX4-241" fmla="*/ 3473225 w 3676679"/>
                <a:gd name="connsiteY4-242" fmla="*/ 688614 h 707260"/>
                <a:gd name="connsiteX5-243" fmla="*/ 0 w 3676679"/>
                <a:gd name="connsiteY5-244" fmla="*/ 707260 h 707260"/>
                <a:gd name="connsiteX6-245" fmla="*/ 239544 w 3676679"/>
                <a:gd name="connsiteY6-246" fmla="*/ 360511 h 707260"/>
                <a:gd name="connsiteX0-247" fmla="*/ 239544 w 3473730"/>
                <a:gd name="connsiteY0-248" fmla="*/ 360511 h 707260"/>
                <a:gd name="connsiteX1-249" fmla="*/ 31210 w 3473730"/>
                <a:gd name="connsiteY1-250" fmla="*/ 42088 h 707260"/>
                <a:gd name="connsiteX2-251" fmla="*/ 3473730 w 3473730"/>
                <a:gd name="connsiteY2-252" fmla="*/ 0 h 707260"/>
                <a:gd name="connsiteX3-253" fmla="*/ 3212299 w 3473730"/>
                <a:gd name="connsiteY3-254" fmla="*/ 335861 h 707260"/>
                <a:gd name="connsiteX4-255" fmla="*/ 3473225 w 3473730"/>
                <a:gd name="connsiteY4-256" fmla="*/ 688614 h 707260"/>
                <a:gd name="connsiteX5-257" fmla="*/ 0 w 3473730"/>
                <a:gd name="connsiteY5-258" fmla="*/ 707260 h 707260"/>
                <a:gd name="connsiteX6-259" fmla="*/ 239544 w 3473730"/>
                <a:gd name="connsiteY6-260" fmla="*/ 360511 h 707260"/>
                <a:gd name="connsiteX0-261" fmla="*/ 239544 w 3473730"/>
                <a:gd name="connsiteY0-262" fmla="*/ 360511 h 707260"/>
                <a:gd name="connsiteX1-263" fmla="*/ 31210 w 3473730"/>
                <a:gd name="connsiteY1-264" fmla="*/ 42088 h 707260"/>
                <a:gd name="connsiteX2-265" fmla="*/ 3473730 w 3473730"/>
                <a:gd name="connsiteY2-266" fmla="*/ 0 h 707260"/>
                <a:gd name="connsiteX3-267" fmla="*/ 3289294 w 3473730"/>
                <a:gd name="connsiteY3-268" fmla="*/ 363570 h 707260"/>
                <a:gd name="connsiteX4-269" fmla="*/ 3473225 w 3473730"/>
                <a:gd name="connsiteY4-270" fmla="*/ 688614 h 707260"/>
                <a:gd name="connsiteX5-271" fmla="*/ 0 w 3473730"/>
                <a:gd name="connsiteY5-272" fmla="*/ 707260 h 707260"/>
                <a:gd name="connsiteX6-273" fmla="*/ 239544 w 3473730"/>
                <a:gd name="connsiteY6-274" fmla="*/ 360511 h 707260"/>
                <a:gd name="connsiteX0-275" fmla="*/ 239544 w 3473730"/>
                <a:gd name="connsiteY0-276" fmla="*/ 360511 h 707260"/>
                <a:gd name="connsiteX1-277" fmla="*/ 31210 w 3473730"/>
                <a:gd name="connsiteY1-278" fmla="*/ 42088 h 707260"/>
                <a:gd name="connsiteX2-279" fmla="*/ 3473730 w 3473730"/>
                <a:gd name="connsiteY2-280" fmla="*/ 0 h 707260"/>
                <a:gd name="connsiteX3-281" fmla="*/ 3289294 w 3473730"/>
                <a:gd name="connsiteY3-282" fmla="*/ 280443 h 707260"/>
                <a:gd name="connsiteX4-283" fmla="*/ 3473225 w 3473730"/>
                <a:gd name="connsiteY4-284" fmla="*/ 688614 h 707260"/>
                <a:gd name="connsiteX5-285" fmla="*/ 0 w 3473730"/>
                <a:gd name="connsiteY5-286" fmla="*/ 707260 h 707260"/>
                <a:gd name="connsiteX6-287" fmla="*/ 239544 w 3473730"/>
                <a:gd name="connsiteY6-288" fmla="*/ 360511 h 707260"/>
                <a:gd name="connsiteX0-289" fmla="*/ 239544 w 3473730"/>
                <a:gd name="connsiteY0-290" fmla="*/ 360511 h 707260"/>
                <a:gd name="connsiteX1-291" fmla="*/ 31210 w 3473730"/>
                <a:gd name="connsiteY1-292" fmla="*/ 42088 h 707260"/>
                <a:gd name="connsiteX2-293" fmla="*/ 3473730 w 3473730"/>
                <a:gd name="connsiteY2-294" fmla="*/ 0 h 707260"/>
                <a:gd name="connsiteX3-295" fmla="*/ 3289294 w 3473730"/>
                <a:gd name="connsiteY3-296" fmla="*/ 280443 h 707260"/>
                <a:gd name="connsiteX4-297" fmla="*/ 3473225 w 3473730"/>
                <a:gd name="connsiteY4-298" fmla="*/ 688614 h 707260"/>
                <a:gd name="connsiteX5-299" fmla="*/ 0 w 3473730"/>
                <a:gd name="connsiteY5-300" fmla="*/ 707260 h 707260"/>
                <a:gd name="connsiteX6-301" fmla="*/ 239544 w 3473730"/>
                <a:gd name="connsiteY6-302" fmla="*/ 360511 h 707260"/>
                <a:gd name="connsiteX0-303" fmla="*/ 239544 w 3473730"/>
                <a:gd name="connsiteY0-304" fmla="*/ 360511 h 707260"/>
                <a:gd name="connsiteX1-305" fmla="*/ 31210 w 3473730"/>
                <a:gd name="connsiteY1-306" fmla="*/ 42088 h 707260"/>
                <a:gd name="connsiteX2-307" fmla="*/ 3473730 w 3473730"/>
                <a:gd name="connsiteY2-308" fmla="*/ 0 h 707260"/>
                <a:gd name="connsiteX3-309" fmla="*/ 3236360 w 3473730"/>
                <a:gd name="connsiteY3-310" fmla="*/ 335861 h 707260"/>
                <a:gd name="connsiteX4-311" fmla="*/ 3473225 w 3473730"/>
                <a:gd name="connsiteY4-312" fmla="*/ 688614 h 707260"/>
                <a:gd name="connsiteX5-313" fmla="*/ 0 w 3473730"/>
                <a:gd name="connsiteY5-314" fmla="*/ 707260 h 707260"/>
                <a:gd name="connsiteX6-315" fmla="*/ 239544 w 3473730"/>
                <a:gd name="connsiteY6-316" fmla="*/ 360511 h 707260"/>
                <a:gd name="connsiteX0-317" fmla="*/ 239544 w 3474333"/>
                <a:gd name="connsiteY0-318" fmla="*/ 360511 h 707260"/>
                <a:gd name="connsiteX1-319" fmla="*/ 31210 w 3474333"/>
                <a:gd name="connsiteY1-320" fmla="*/ 42088 h 707260"/>
                <a:gd name="connsiteX2-321" fmla="*/ 3473730 w 3474333"/>
                <a:gd name="connsiteY2-322" fmla="*/ 0 h 707260"/>
                <a:gd name="connsiteX3-323" fmla="*/ 3236360 w 3474333"/>
                <a:gd name="connsiteY3-324" fmla="*/ 335861 h 707260"/>
                <a:gd name="connsiteX4-325" fmla="*/ 3473225 w 3474333"/>
                <a:gd name="connsiteY4-326" fmla="*/ 688614 h 707260"/>
                <a:gd name="connsiteX5-327" fmla="*/ 0 w 3474333"/>
                <a:gd name="connsiteY5-328" fmla="*/ 707260 h 707260"/>
                <a:gd name="connsiteX6-329" fmla="*/ 239544 w 3474333"/>
                <a:gd name="connsiteY6-330" fmla="*/ 360511 h 707260"/>
                <a:gd name="connsiteX0-331" fmla="*/ 239544 w 3473730"/>
                <a:gd name="connsiteY0-332" fmla="*/ 360511 h 707260"/>
                <a:gd name="connsiteX1-333" fmla="*/ 31210 w 3473730"/>
                <a:gd name="connsiteY1-334" fmla="*/ 42088 h 707260"/>
                <a:gd name="connsiteX2-335" fmla="*/ 3473730 w 3473730"/>
                <a:gd name="connsiteY2-336" fmla="*/ 0 h 707260"/>
                <a:gd name="connsiteX3-337" fmla="*/ 3236360 w 3473730"/>
                <a:gd name="connsiteY3-338" fmla="*/ 335861 h 707260"/>
                <a:gd name="connsiteX4-339" fmla="*/ 3473225 w 3473730"/>
                <a:gd name="connsiteY4-340" fmla="*/ 688614 h 707260"/>
                <a:gd name="connsiteX5-341" fmla="*/ 0 w 3473730"/>
                <a:gd name="connsiteY5-342" fmla="*/ 707260 h 707260"/>
                <a:gd name="connsiteX6-343" fmla="*/ 239544 w 3473730"/>
                <a:gd name="connsiteY6-344" fmla="*/ 360511 h 707260"/>
                <a:gd name="connsiteX0-345" fmla="*/ 239544 w 3473730"/>
                <a:gd name="connsiteY0-346" fmla="*/ 360511 h 707260"/>
                <a:gd name="connsiteX1-347" fmla="*/ 31210 w 3473730"/>
                <a:gd name="connsiteY1-348" fmla="*/ 42088 h 707260"/>
                <a:gd name="connsiteX2-349" fmla="*/ 3473730 w 3473730"/>
                <a:gd name="connsiteY2-350" fmla="*/ 0 h 707260"/>
                <a:gd name="connsiteX3-351" fmla="*/ 3247207 w 3473730"/>
                <a:gd name="connsiteY3-352" fmla="*/ 348353 h 707260"/>
                <a:gd name="connsiteX4-353" fmla="*/ 3473225 w 3473730"/>
                <a:gd name="connsiteY4-354" fmla="*/ 688614 h 707260"/>
                <a:gd name="connsiteX5-355" fmla="*/ 0 w 3473730"/>
                <a:gd name="connsiteY5-356" fmla="*/ 707260 h 707260"/>
                <a:gd name="connsiteX6-357" fmla="*/ 239544 w 3473730"/>
                <a:gd name="connsiteY6-358" fmla="*/ 360511 h 707260"/>
                <a:gd name="connsiteX0-359" fmla="*/ 239544 w 3473730"/>
                <a:gd name="connsiteY0-360" fmla="*/ 360511 h 707260"/>
                <a:gd name="connsiteX1-361" fmla="*/ 31210 w 3473730"/>
                <a:gd name="connsiteY1-362" fmla="*/ 42088 h 707260"/>
                <a:gd name="connsiteX2-363" fmla="*/ 3473730 w 3473730"/>
                <a:gd name="connsiteY2-364" fmla="*/ 0 h 707260"/>
                <a:gd name="connsiteX3-365" fmla="*/ 3247207 w 3473730"/>
                <a:gd name="connsiteY3-366" fmla="*/ 335861 h 707260"/>
                <a:gd name="connsiteX4-367" fmla="*/ 3473225 w 3473730"/>
                <a:gd name="connsiteY4-368" fmla="*/ 688614 h 707260"/>
                <a:gd name="connsiteX5-369" fmla="*/ 0 w 3473730"/>
                <a:gd name="connsiteY5-370" fmla="*/ 707260 h 707260"/>
                <a:gd name="connsiteX6-371" fmla="*/ 239544 w 3473730"/>
                <a:gd name="connsiteY6-372" fmla="*/ 360511 h 707260"/>
                <a:gd name="connsiteX0-373" fmla="*/ 239544 w 3473730"/>
                <a:gd name="connsiteY0-374" fmla="*/ 360511 h 707260"/>
                <a:gd name="connsiteX1-375" fmla="*/ 39071 w 3473730"/>
                <a:gd name="connsiteY1-376" fmla="*/ 14928 h 707260"/>
                <a:gd name="connsiteX2-377" fmla="*/ 3473730 w 3473730"/>
                <a:gd name="connsiteY2-378" fmla="*/ 0 h 707260"/>
                <a:gd name="connsiteX3-379" fmla="*/ 3247207 w 3473730"/>
                <a:gd name="connsiteY3-380" fmla="*/ 335861 h 707260"/>
                <a:gd name="connsiteX4-381" fmla="*/ 3473225 w 3473730"/>
                <a:gd name="connsiteY4-382" fmla="*/ 688614 h 707260"/>
                <a:gd name="connsiteX5-383" fmla="*/ 0 w 3473730"/>
                <a:gd name="connsiteY5-384" fmla="*/ 707260 h 707260"/>
                <a:gd name="connsiteX6-385" fmla="*/ 239544 w 3473730"/>
                <a:gd name="connsiteY6-386" fmla="*/ 360511 h 707260"/>
                <a:gd name="connsiteX0-387" fmla="*/ 208098 w 3442284"/>
                <a:gd name="connsiteY0-388" fmla="*/ 360511 h 707260"/>
                <a:gd name="connsiteX1-389" fmla="*/ 7625 w 3442284"/>
                <a:gd name="connsiteY1-390" fmla="*/ 14928 h 707260"/>
                <a:gd name="connsiteX2-391" fmla="*/ 3442284 w 3442284"/>
                <a:gd name="connsiteY2-392" fmla="*/ 0 h 707260"/>
                <a:gd name="connsiteX3-393" fmla="*/ 3215761 w 3442284"/>
                <a:gd name="connsiteY3-394" fmla="*/ 335861 h 707260"/>
                <a:gd name="connsiteX4-395" fmla="*/ 3441779 w 3442284"/>
                <a:gd name="connsiteY4-396" fmla="*/ 688614 h 707260"/>
                <a:gd name="connsiteX5-397" fmla="*/ 0 w 3442284"/>
                <a:gd name="connsiteY5-398" fmla="*/ 707260 h 707260"/>
                <a:gd name="connsiteX6-399" fmla="*/ 208098 w 3442284"/>
                <a:gd name="connsiteY6-400" fmla="*/ 360511 h 7072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17" y="connsiteY6-218"/>
                </a:cxn>
              </a:cxnLst>
              <a:rect l="l" t="t" r="r" b="b"/>
              <a:pathLst>
                <a:path w="3442284" h="707260">
                  <a:moveTo>
                    <a:pt x="208098" y="360511"/>
                  </a:moveTo>
                  <a:lnTo>
                    <a:pt x="7625" y="14928"/>
                  </a:lnTo>
                  <a:lnTo>
                    <a:pt x="3442284" y="0"/>
                  </a:lnTo>
                  <a:cubicBezTo>
                    <a:pt x="3433504" y="7398"/>
                    <a:pt x="3215845" y="337471"/>
                    <a:pt x="3215761" y="335861"/>
                  </a:cubicBezTo>
                  <a:cubicBezTo>
                    <a:pt x="3217846" y="339930"/>
                    <a:pt x="3443013" y="695987"/>
                    <a:pt x="3441779" y="688614"/>
                  </a:cubicBezTo>
                  <a:lnTo>
                    <a:pt x="0" y="707260"/>
                  </a:lnTo>
                  <a:lnTo>
                    <a:pt x="208098" y="360511"/>
                  </a:lnTo>
                  <a:close/>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15" name="弧形 14"/>
          <p:cNvSpPr/>
          <p:nvPr/>
        </p:nvSpPr>
        <p:spPr>
          <a:xfrm rot="11700000">
            <a:off x="2173288" y="1190625"/>
            <a:ext cx="2992437" cy="2990850"/>
          </a:xfrm>
          <a:prstGeom prst="arc">
            <a:avLst/>
          </a:prstGeom>
          <a:ln w="1905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grpSp>
        <p:nvGrpSpPr>
          <p:cNvPr id="17" name="组合 16"/>
          <p:cNvGrpSpPr/>
          <p:nvPr/>
        </p:nvGrpSpPr>
        <p:grpSpPr bwMode="auto">
          <a:xfrm>
            <a:off x="6467475" y="1843088"/>
            <a:ext cx="3963988" cy="706437"/>
            <a:chOff x="6467281" y="2665222"/>
            <a:chExt cx="3964234" cy="707260"/>
          </a:xfrm>
        </p:grpSpPr>
        <p:sp>
          <p:nvSpPr>
            <p:cNvPr id="18454" name="文本框 46"/>
            <p:cNvSpPr txBox="1">
              <a:spLocks noChangeArrowheads="1"/>
            </p:cNvSpPr>
            <p:nvPr/>
          </p:nvSpPr>
          <p:spPr bwMode="auto">
            <a:xfrm>
              <a:off x="6846718" y="2817800"/>
              <a:ext cx="3033900" cy="457733"/>
            </a:xfrm>
            <a:prstGeom prst="rect">
              <a:avLst/>
            </a:prstGeom>
            <a:noFill/>
            <a:ln w="9525">
              <a:noFill/>
              <a:miter lim="800000"/>
            </a:ln>
          </p:spPr>
          <p:txBody>
            <a:bodyPr>
              <a:spAutoFit/>
            </a:bodyPr>
            <a:lstStyle/>
            <a:p>
              <a:pPr algn="ctr"/>
              <a:r>
                <a:rPr lang="zh-CN" altLang="en-US" sz="2400" b="1">
                  <a:solidFill>
                    <a:srgbClr val="C00000"/>
                  </a:solidFill>
                  <a:latin typeface="微软雅黑" panose="020B0503020204020204" pitchFamily="34" charset="-122"/>
                  <a:ea typeface="微软雅黑" panose="020B0503020204020204" pitchFamily="34" charset="-122"/>
                  <a:sym typeface="+mn-lt"/>
                </a:rPr>
                <a:t>改革开放的伟大成就</a:t>
              </a:r>
              <a:endParaRPr lang="zh-CN" altLang="en-US" sz="2400">
                <a:solidFill>
                  <a:srgbClr val="C00000"/>
                </a:solidFill>
                <a:latin typeface="微软雅黑" panose="020B0503020204020204" pitchFamily="34" charset="-122"/>
                <a:ea typeface="微软雅黑" panose="020B0503020204020204" pitchFamily="34" charset="-122"/>
                <a:sym typeface="+mn-lt"/>
              </a:endParaRPr>
            </a:p>
          </p:txBody>
        </p:sp>
        <p:sp>
          <p:nvSpPr>
            <p:cNvPr id="87" name="五边形 13"/>
            <p:cNvSpPr/>
            <p:nvPr/>
          </p:nvSpPr>
          <p:spPr>
            <a:xfrm>
              <a:off x="6467281" y="2665222"/>
              <a:ext cx="3964234" cy="707260"/>
            </a:xfrm>
            <a:custGeom>
              <a:avLst/>
              <a:gdLst>
                <a:gd name="connsiteX0" fmla="*/ 2 w 1964987"/>
                <a:gd name="connsiteY0" fmla="*/ 416150 h 1089498"/>
                <a:gd name="connsiteX1" fmla="*/ 982494 w 1964987"/>
                <a:gd name="connsiteY1" fmla="*/ 0 h 1089498"/>
                <a:gd name="connsiteX2" fmla="*/ 1964985 w 1964987"/>
                <a:gd name="connsiteY2" fmla="*/ 416150 h 1089498"/>
                <a:gd name="connsiteX3" fmla="*/ 1589707 w 1964987"/>
                <a:gd name="connsiteY3" fmla="*/ 1089495 h 1089498"/>
                <a:gd name="connsiteX4" fmla="*/ 375280 w 1964987"/>
                <a:gd name="connsiteY4" fmla="*/ 1089495 h 1089498"/>
                <a:gd name="connsiteX5" fmla="*/ 2 w 1964987"/>
                <a:gd name="connsiteY5" fmla="*/ 416150 h 1089498"/>
                <a:gd name="connsiteX0-1" fmla="*/ 0 w 3476871"/>
                <a:gd name="connsiteY0-2" fmla="*/ 416150 h 1108950"/>
                <a:gd name="connsiteX1-3" fmla="*/ 982492 w 3476871"/>
                <a:gd name="connsiteY1-4" fmla="*/ 0 h 1108950"/>
                <a:gd name="connsiteX2-5" fmla="*/ 1964983 w 3476871"/>
                <a:gd name="connsiteY2-6" fmla="*/ 416150 h 1108950"/>
                <a:gd name="connsiteX3-7" fmla="*/ 3476871 w 3476871"/>
                <a:gd name="connsiteY3-8" fmla="*/ 1108950 h 1108950"/>
                <a:gd name="connsiteX4-9" fmla="*/ 375278 w 3476871"/>
                <a:gd name="connsiteY4-10" fmla="*/ 1089495 h 1108950"/>
                <a:gd name="connsiteX5-11" fmla="*/ 0 w 3476871"/>
                <a:gd name="connsiteY5-12" fmla="*/ 416150 h 1108950"/>
                <a:gd name="connsiteX0-13" fmla="*/ 0 w 3476871"/>
                <a:gd name="connsiteY0-14" fmla="*/ 416150 h 1108950"/>
                <a:gd name="connsiteX1-15" fmla="*/ 982492 w 3476871"/>
                <a:gd name="connsiteY1-16" fmla="*/ 0 h 1108950"/>
                <a:gd name="connsiteX2-17" fmla="*/ 3453315 w 3476871"/>
                <a:gd name="connsiteY2-18" fmla="*/ 425878 h 1108950"/>
                <a:gd name="connsiteX3-19" fmla="*/ 3476871 w 3476871"/>
                <a:gd name="connsiteY3-20" fmla="*/ 1108950 h 1108950"/>
                <a:gd name="connsiteX4-21" fmla="*/ 375278 w 3476871"/>
                <a:gd name="connsiteY4-22" fmla="*/ 1089495 h 1108950"/>
                <a:gd name="connsiteX5-23" fmla="*/ 0 w 3476871"/>
                <a:gd name="connsiteY5-24" fmla="*/ 416150 h 1108950"/>
                <a:gd name="connsiteX0-25" fmla="*/ 519666 w 3101593"/>
                <a:gd name="connsiteY0-26" fmla="*/ 484244 h 1108950"/>
                <a:gd name="connsiteX1-27" fmla="*/ 607214 w 3101593"/>
                <a:gd name="connsiteY1-28" fmla="*/ 0 h 1108950"/>
                <a:gd name="connsiteX2-29" fmla="*/ 3078037 w 3101593"/>
                <a:gd name="connsiteY2-30" fmla="*/ 425878 h 1108950"/>
                <a:gd name="connsiteX3-31" fmla="*/ 3101593 w 3101593"/>
                <a:gd name="connsiteY3-32" fmla="*/ 1108950 h 1108950"/>
                <a:gd name="connsiteX4-33" fmla="*/ 0 w 3101593"/>
                <a:gd name="connsiteY4-34" fmla="*/ 1089495 h 1108950"/>
                <a:gd name="connsiteX5-35" fmla="*/ 519666 w 3101593"/>
                <a:gd name="connsiteY5-36" fmla="*/ 484244 h 1108950"/>
                <a:gd name="connsiteX0-37" fmla="*/ 1050588 w 3632515"/>
                <a:gd name="connsiteY0-38" fmla="*/ 182687 h 807393"/>
                <a:gd name="connsiteX1-39" fmla="*/ 0 w 3632515"/>
                <a:gd name="connsiteY1-40" fmla="*/ 0 h 807393"/>
                <a:gd name="connsiteX2-41" fmla="*/ 3608959 w 3632515"/>
                <a:gd name="connsiteY2-42" fmla="*/ 124321 h 807393"/>
                <a:gd name="connsiteX3-43" fmla="*/ 3632515 w 3632515"/>
                <a:gd name="connsiteY3-44" fmla="*/ 807393 h 807393"/>
                <a:gd name="connsiteX4-45" fmla="*/ 530922 w 3632515"/>
                <a:gd name="connsiteY4-46" fmla="*/ 787938 h 807393"/>
                <a:gd name="connsiteX5-47" fmla="*/ 1050588 w 3632515"/>
                <a:gd name="connsiteY5-48" fmla="*/ 182687 h 807393"/>
                <a:gd name="connsiteX0-49" fmla="*/ 398835 w 3632515"/>
                <a:gd name="connsiteY0-50" fmla="*/ 348057 h 807393"/>
                <a:gd name="connsiteX1-51" fmla="*/ 0 w 3632515"/>
                <a:gd name="connsiteY1-52" fmla="*/ 0 h 807393"/>
                <a:gd name="connsiteX2-53" fmla="*/ 3608959 w 3632515"/>
                <a:gd name="connsiteY2-54" fmla="*/ 124321 h 807393"/>
                <a:gd name="connsiteX3-55" fmla="*/ 3632515 w 3632515"/>
                <a:gd name="connsiteY3-56" fmla="*/ 807393 h 807393"/>
                <a:gd name="connsiteX4-57" fmla="*/ 530922 w 3632515"/>
                <a:gd name="connsiteY4-58" fmla="*/ 787938 h 807393"/>
                <a:gd name="connsiteX5-59" fmla="*/ 398835 w 3632515"/>
                <a:gd name="connsiteY5-60" fmla="*/ 348057 h 807393"/>
                <a:gd name="connsiteX0-61" fmla="*/ 398835 w 3632515"/>
                <a:gd name="connsiteY0-62" fmla="*/ 348057 h 807393"/>
                <a:gd name="connsiteX1-63" fmla="*/ 0 w 3632515"/>
                <a:gd name="connsiteY1-64" fmla="*/ 0 h 807393"/>
                <a:gd name="connsiteX2-65" fmla="*/ 3608959 w 3632515"/>
                <a:gd name="connsiteY2-66" fmla="*/ 124321 h 807393"/>
                <a:gd name="connsiteX3-67" fmla="*/ 3632515 w 3632515"/>
                <a:gd name="connsiteY3-68" fmla="*/ 807393 h 807393"/>
                <a:gd name="connsiteX4-69" fmla="*/ 15356 w 3632515"/>
                <a:gd name="connsiteY4-70" fmla="*/ 787938 h 807393"/>
                <a:gd name="connsiteX5-71" fmla="*/ 398835 w 3632515"/>
                <a:gd name="connsiteY5-72" fmla="*/ 348057 h 807393"/>
                <a:gd name="connsiteX0-73" fmla="*/ 415768 w 3632515"/>
                <a:gd name="connsiteY0-74" fmla="*/ 407324 h 807393"/>
                <a:gd name="connsiteX1-75" fmla="*/ 0 w 3632515"/>
                <a:gd name="connsiteY1-76" fmla="*/ 0 h 807393"/>
                <a:gd name="connsiteX2-77" fmla="*/ 3608959 w 3632515"/>
                <a:gd name="connsiteY2-78" fmla="*/ 124321 h 807393"/>
                <a:gd name="connsiteX3-79" fmla="*/ 3632515 w 3632515"/>
                <a:gd name="connsiteY3-80" fmla="*/ 807393 h 807393"/>
                <a:gd name="connsiteX4-81" fmla="*/ 15356 w 3632515"/>
                <a:gd name="connsiteY4-82" fmla="*/ 787938 h 807393"/>
                <a:gd name="connsiteX5-83" fmla="*/ 415768 w 3632515"/>
                <a:gd name="connsiteY5-84" fmla="*/ 407324 h 807393"/>
                <a:gd name="connsiteX0-85" fmla="*/ 415768 w 3632515"/>
                <a:gd name="connsiteY0-86" fmla="*/ 407324 h 807393"/>
                <a:gd name="connsiteX1-87" fmla="*/ 0 w 3632515"/>
                <a:gd name="connsiteY1-88" fmla="*/ 0 h 807393"/>
                <a:gd name="connsiteX2-89" fmla="*/ 3608959 w 3632515"/>
                <a:gd name="connsiteY2-90" fmla="*/ 124321 h 807393"/>
                <a:gd name="connsiteX3-91" fmla="*/ 3632515 w 3632515"/>
                <a:gd name="connsiteY3-92" fmla="*/ 807393 h 807393"/>
                <a:gd name="connsiteX4-93" fmla="*/ 129656 w 3632515"/>
                <a:gd name="connsiteY4-94" fmla="*/ 792172 h 807393"/>
                <a:gd name="connsiteX5-95" fmla="*/ 415768 w 3632515"/>
                <a:gd name="connsiteY5-96" fmla="*/ 407324 h 807393"/>
                <a:gd name="connsiteX0-97" fmla="*/ 286112 w 3502859"/>
                <a:gd name="connsiteY0-98" fmla="*/ 283003 h 683072"/>
                <a:gd name="connsiteX1-99" fmla="*/ 162444 w 3502859"/>
                <a:gd name="connsiteY1-100" fmla="*/ 32312 h 683072"/>
                <a:gd name="connsiteX2-101" fmla="*/ 3479303 w 3502859"/>
                <a:gd name="connsiteY2-102" fmla="*/ 0 h 683072"/>
                <a:gd name="connsiteX3-103" fmla="*/ 3502859 w 3502859"/>
                <a:gd name="connsiteY3-104" fmla="*/ 683072 h 683072"/>
                <a:gd name="connsiteX4-105" fmla="*/ 0 w 3502859"/>
                <a:gd name="connsiteY4-106" fmla="*/ 667851 h 683072"/>
                <a:gd name="connsiteX5-107" fmla="*/ 286112 w 3502859"/>
                <a:gd name="connsiteY5-108" fmla="*/ 283003 h 683072"/>
                <a:gd name="connsiteX0-109" fmla="*/ 269178 w 3502859"/>
                <a:gd name="connsiteY0-110" fmla="*/ 354969 h 683072"/>
                <a:gd name="connsiteX1-111" fmla="*/ 162444 w 3502859"/>
                <a:gd name="connsiteY1-112" fmla="*/ 32312 h 683072"/>
                <a:gd name="connsiteX2-113" fmla="*/ 3479303 w 3502859"/>
                <a:gd name="connsiteY2-114" fmla="*/ 0 h 683072"/>
                <a:gd name="connsiteX3-115" fmla="*/ 3502859 w 3502859"/>
                <a:gd name="connsiteY3-116" fmla="*/ 683072 h 683072"/>
                <a:gd name="connsiteX4-117" fmla="*/ 0 w 3502859"/>
                <a:gd name="connsiteY4-118" fmla="*/ 667851 h 683072"/>
                <a:gd name="connsiteX5-119" fmla="*/ 269178 w 3502859"/>
                <a:gd name="connsiteY5-120" fmla="*/ 354969 h 683072"/>
                <a:gd name="connsiteX0-121" fmla="*/ 176044 w 3409725"/>
                <a:gd name="connsiteY0-122" fmla="*/ 354969 h 683072"/>
                <a:gd name="connsiteX1-123" fmla="*/ 69310 w 3409725"/>
                <a:gd name="connsiteY1-124" fmla="*/ 32312 h 683072"/>
                <a:gd name="connsiteX2-125" fmla="*/ 3386169 w 3409725"/>
                <a:gd name="connsiteY2-126" fmla="*/ 0 h 683072"/>
                <a:gd name="connsiteX3-127" fmla="*/ 3409725 w 3409725"/>
                <a:gd name="connsiteY3-128" fmla="*/ 683072 h 683072"/>
                <a:gd name="connsiteX4-129" fmla="*/ 0 w 3409725"/>
                <a:gd name="connsiteY4-130" fmla="*/ 629751 h 683072"/>
                <a:gd name="connsiteX5-131" fmla="*/ 176044 w 3409725"/>
                <a:gd name="connsiteY5-132" fmla="*/ 354969 h 683072"/>
                <a:gd name="connsiteX0-133" fmla="*/ 176044 w 3409725"/>
                <a:gd name="connsiteY0-134" fmla="*/ 354969 h 683072"/>
                <a:gd name="connsiteX1-135" fmla="*/ 5810 w 3409725"/>
                <a:gd name="connsiteY1-136" fmla="*/ 36546 h 683072"/>
                <a:gd name="connsiteX2-137" fmla="*/ 3386169 w 3409725"/>
                <a:gd name="connsiteY2-138" fmla="*/ 0 h 683072"/>
                <a:gd name="connsiteX3-139" fmla="*/ 3409725 w 3409725"/>
                <a:gd name="connsiteY3-140" fmla="*/ 683072 h 683072"/>
                <a:gd name="connsiteX4-141" fmla="*/ 0 w 3409725"/>
                <a:gd name="connsiteY4-142" fmla="*/ 629751 h 683072"/>
                <a:gd name="connsiteX5-143" fmla="*/ 176044 w 3409725"/>
                <a:gd name="connsiteY5-144" fmla="*/ 354969 h 683072"/>
                <a:gd name="connsiteX0-145" fmla="*/ 239544 w 3473225"/>
                <a:gd name="connsiteY0-146" fmla="*/ 354969 h 701718"/>
                <a:gd name="connsiteX1-147" fmla="*/ 69310 w 3473225"/>
                <a:gd name="connsiteY1-148" fmla="*/ 36546 h 701718"/>
                <a:gd name="connsiteX2-149" fmla="*/ 3449669 w 3473225"/>
                <a:gd name="connsiteY2-150" fmla="*/ 0 h 701718"/>
                <a:gd name="connsiteX3-151" fmla="*/ 3473225 w 3473225"/>
                <a:gd name="connsiteY3-152" fmla="*/ 683072 h 701718"/>
                <a:gd name="connsiteX4-153" fmla="*/ 0 w 3473225"/>
                <a:gd name="connsiteY4-154" fmla="*/ 701718 h 701718"/>
                <a:gd name="connsiteX5-155" fmla="*/ 239544 w 3473225"/>
                <a:gd name="connsiteY5-156" fmla="*/ 354969 h 701718"/>
                <a:gd name="connsiteX0-157" fmla="*/ 239544 w 3473225"/>
                <a:gd name="connsiteY0-158" fmla="*/ 354969 h 701718"/>
                <a:gd name="connsiteX1-159" fmla="*/ 69310 w 3473225"/>
                <a:gd name="connsiteY1-160" fmla="*/ 36546 h 701718"/>
                <a:gd name="connsiteX2-161" fmla="*/ 3449669 w 3473225"/>
                <a:gd name="connsiteY2-162" fmla="*/ 0 h 701718"/>
                <a:gd name="connsiteX3-163" fmla="*/ 3473225 w 3473225"/>
                <a:gd name="connsiteY3-164" fmla="*/ 683072 h 701718"/>
                <a:gd name="connsiteX4-165" fmla="*/ 0 w 3473225"/>
                <a:gd name="connsiteY4-166" fmla="*/ 701718 h 701718"/>
                <a:gd name="connsiteX5-167" fmla="*/ 239544 w 3473225"/>
                <a:gd name="connsiteY5-168" fmla="*/ 354969 h 701718"/>
                <a:gd name="connsiteX0-169" fmla="*/ 239544 w 3473225"/>
                <a:gd name="connsiteY0-170" fmla="*/ 354969 h 701718"/>
                <a:gd name="connsiteX1-171" fmla="*/ 31210 w 3473225"/>
                <a:gd name="connsiteY1-172" fmla="*/ 36546 h 701718"/>
                <a:gd name="connsiteX2-173" fmla="*/ 3449669 w 3473225"/>
                <a:gd name="connsiteY2-174" fmla="*/ 0 h 701718"/>
                <a:gd name="connsiteX3-175" fmla="*/ 3473225 w 3473225"/>
                <a:gd name="connsiteY3-176" fmla="*/ 683072 h 701718"/>
                <a:gd name="connsiteX4-177" fmla="*/ 0 w 3473225"/>
                <a:gd name="connsiteY4-178" fmla="*/ 701718 h 701718"/>
                <a:gd name="connsiteX5-179" fmla="*/ 239544 w 3473225"/>
                <a:gd name="connsiteY5-180" fmla="*/ 354969 h 701718"/>
                <a:gd name="connsiteX0-181" fmla="*/ 239544 w 3473730"/>
                <a:gd name="connsiteY0-182" fmla="*/ 360511 h 707260"/>
                <a:gd name="connsiteX1-183" fmla="*/ 31210 w 3473730"/>
                <a:gd name="connsiteY1-184" fmla="*/ 42088 h 707260"/>
                <a:gd name="connsiteX2-185" fmla="*/ 3473730 w 3473730"/>
                <a:gd name="connsiteY2-186" fmla="*/ 0 h 707260"/>
                <a:gd name="connsiteX3-187" fmla="*/ 3473225 w 3473730"/>
                <a:gd name="connsiteY3-188" fmla="*/ 688614 h 707260"/>
                <a:gd name="connsiteX4-189" fmla="*/ 0 w 3473730"/>
                <a:gd name="connsiteY4-190" fmla="*/ 707260 h 707260"/>
                <a:gd name="connsiteX5-191" fmla="*/ 239544 w 3473730"/>
                <a:gd name="connsiteY5-192" fmla="*/ 360511 h 707260"/>
                <a:gd name="connsiteX0-193" fmla="*/ 239544 w 3676679"/>
                <a:gd name="connsiteY0-194" fmla="*/ 360511 h 707260"/>
                <a:gd name="connsiteX1-195" fmla="*/ 31210 w 3676679"/>
                <a:gd name="connsiteY1-196" fmla="*/ 42088 h 707260"/>
                <a:gd name="connsiteX2-197" fmla="*/ 3473730 w 3676679"/>
                <a:gd name="connsiteY2-198" fmla="*/ 0 h 707260"/>
                <a:gd name="connsiteX3-199" fmla="*/ 3212299 w 3676679"/>
                <a:gd name="connsiteY3-200" fmla="*/ 335861 h 707260"/>
                <a:gd name="connsiteX4-201" fmla="*/ 3473225 w 3676679"/>
                <a:gd name="connsiteY4-202" fmla="*/ 688614 h 707260"/>
                <a:gd name="connsiteX5-203" fmla="*/ 0 w 3676679"/>
                <a:gd name="connsiteY5-204" fmla="*/ 707260 h 707260"/>
                <a:gd name="connsiteX6" fmla="*/ 239544 w 3676679"/>
                <a:gd name="connsiteY6" fmla="*/ 360511 h 707260"/>
                <a:gd name="connsiteX0-205" fmla="*/ 239544 w 3676679"/>
                <a:gd name="connsiteY0-206" fmla="*/ 360511 h 707260"/>
                <a:gd name="connsiteX1-207" fmla="*/ 31210 w 3676679"/>
                <a:gd name="connsiteY1-208" fmla="*/ 42088 h 707260"/>
                <a:gd name="connsiteX2-209" fmla="*/ 3473730 w 3676679"/>
                <a:gd name="connsiteY2-210" fmla="*/ 0 h 707260"/>
                <a:gd name="connsiteX3-211" fmla="*/ 3212299 w 3676679"/>
                <a:gd name="connsiteY3-212" fmla="*/ 335861 h 707260"/>
                <a:gd name="connsiteX4-213" fmla="*/ 3473225 w 3676679"/>
                <a:gd name="connsiteY4-214" fmla="*/ 688614 h 707260"/>
                <a:gd name="connsiteX5-215" fmla="*/ 0 w 3676679"/>
                <a:gd name="connsiteY5-216" fmla="*/ 707260 h 707260"/>
                <a:gd name="connsiteX6-217" fmla="*/ 239544 w 3676679"/>
                <a:gd name="connsiteY6-218" fmla="*/ 360511 h 707260"/>
                <a:gd name="connsiteX0-219" fmla="*/ 239544 w 3676679"/>
                <a:gd name="connsiteY0-220" fmla="*/ 360511 h 707260"/>
                <a:gd name="connsiteX1-221" fmla="*/ 31210 w 3676679"/>
                <a:gd name="connsiteY1-222" fmla="*/ 42088 h 707260"/>
                <a:gd name="connsiteX2-223" fmla="*/ 3473730 w 3676679"/>
                <a:gd name="connsiteY2-224" fmla="*/ 0 h 707260"/>
                <a:gd name="connsiteX3-225" fmla="*/ 3212299 w 3676679"/>
                <a:gd name="connsiteY3-226" fmla="*/ 335861 h 707260"/>
                <a:gd name="connsiteX4-227" fmla="*/ 3473225 w 3676679"/>
                <a:gd name="connsiteY4-228" fmla="*/ 688614 h 707260"/>
                <a:gd name="connsiteX5-229" fmla="*/ 0 w 3676679"/>
                <a:gd name="connsiteY5-230" fmla="*/ 707260 h 707260"/>
                <a:gd name="connsiteX6-231" fmla="*/ 239544 w 3676679"/>
                <a:gd name="connsiteY6-232" fmla="*/ 360511 h 707260"/>
                <a:gd name="connsiteX0-233" fmla="*/ 239544 w 3676679"/>
                <a:gd name="connsiteY0-234" fmla="*/ 360511 h 707260"/>
                <a:gd name="connsiteX1-235" fmla="*/ 31210 w 3676679"/>
                <a:gd name="connsiteY1-236" fmla="*/ 42088 h 707260"/>
                <a:gd name="connsiteX2-237" fmla="*/ 3473730 w 3676679"/>
                <a:gd name="connsiteY2-238" fmla="*/ 0 h 707260"/>
                <a:gd name="connsiteX3-239" fmla="*/ 3212299 w 3676679"/>
                <a:gd name="connsiteY3-240" fmla="*/ 335861 h 707260"/>
                <a:gd name="connsiteX4-241" fmla="*/ 3473225 w 3676679"/>
                <a:gd name="connsiteY4-242" fmla="*/ 688614 h 707260"/>
                <a:gd name="connsiteX5-243" fmla="*/ 0 w 3676679"/>
                <a:gd name="connsiteY5-244" fmla="*/ 707260 h 707260"/>
                <a:gd name="connsiteX6-245" fmla="*/ 239544 w 3676679"/>
                <a:gd name="connsiteY6-246" fmla="*/ 360511 h 707260"/>
                <a:gd name="connsiteX0-247" fmla="*/ 239544 w 3473730"/>
                <a:gd name="connsiteY0-248" fmla="*/ 360511 h 707260"/>
                <a:gd name="connsiteX1-249" fmla="*/ 31210 w 3473730"/>
                <a:gd name="connsiteY1-250" fmla="*/ 42088 h 707260"/>
                <a:gd name="connsiteX2-251" fmla="*/ 3473730 w 3473730"/>
                <a:gd name="connsiteY2-252" fmla="*/ 0 h 707260"/>
                <a:gd name="connsiteX3-253" fmla="*/ 3212299 w 3473730"/>
                <a:gd name="connsiteY3-254" fmla="*/ 335861 h 707260"/>
                <a:gd name="connsiteX4-255" fmla="*/ 3473225 w 3473730"/>
                <a:gd name="connsiteY4-256" fmla="*/ 688614 h 707260"/>
                <a:gd name="connsiteX5-257" fmla="*/ 0 w 3473730"/>
                <a:gd name="connsiteY5-258" fmla="*/ 707260 h 707260"/>
                <a:gd name="connsiteX6-259" fmla="*/ 239544 w 3473730"/>
                <a:gd name="connsiteY6-260" fmla="*/ 360511 h 707260"/>
                <a:gd name="connsiteX0-261" fmla="*/ 239544 w 3473730"/>
                <a:gd name="connsiteY0-262" fmla="*/ 360511 h 707260"/>
                <a:gd name="connsiteX1-263" fmla="*/ 31210 w 3473730"/>
                <a:gd name="connsiteY1-264" fmla="*/ 42088 h 707260"/>
                <a:gd name="connsiteX2-265" fmla="*/ 3473730 w 3473730"/>
                <a:gd name="connsiteY2-266" fmla="*/ 0 h 707260"/>
                <a:gd name="connsiteX3-267" fmla="*/ 3289294 w 3473730"/>
                <a:gd name="connsiteY3-268" fmla="*/ 363570 h 707260"/>
                <a:gd name="connsiteX4-269" fmla="*/ 3473225 w 3473730"/>
                <a:gd name="connsiteY4-270" fmla="*/ 688614 h 707260"/>
                <a:gd name="connsiteX5-271" fmla="*/ 0 w 3473730"/>
                <a:gd name="connsiteY5-272" fmla="*/ 707260 h 707260"/>
                <a:gd name="connsiteX6-273" fmla="*/ 239544 w 3473730"/>
                <a:gd name="connsiteY6-274" fmla="*/ 360511 h 707260"/>
                <a:gd name="connsiteX0-275" fmla="*/ 239544 w 3473730"/>
                <a:gd name="connsiteY0-276" fmla="*/ 360511 h 707260"/>
                <a:gd name="connsiteX1-277" fmla="*/ 31210 w 3473730"/>
                <a:gd name="connsiteY1-278" fmla="*/ 42088 h 707260"/>
                <a:gd name="connsiteX2-279" fmla="*/ 3473730 w 3473730"/>
                <a:gd name="connsiteY2-280" fmla="*/ 0 h 707260"/>
                <a:gd name="connsiteX3-281" fmla="*/ 3289294 w 3473730"/>
                <a:gd name="connsiteY3-282" fmla="*/ 280443 h 707260"/>
                <a:gd name="connsiteX4-283" fmla="*/ 3473225 w 3473730"/>
                <a:gd name="connsiteY4-284" fmla="*/ 688614 h 707260"/>
                <a:gd name="connsiteX5-285" fmla="*/ 0 w 3473730"/>
                <a:gd name="connsiteY5-286" fmla="*/ 707260 h 707260"/>
                <a:gd name="connsiteX6-287" fmla="*/ 239544 w 3473730"/>
                <a:gd name="connsiteY6-288" fmla="*/ 360511 h 707260"/>
                <a:gd name="connsiteX0-289" fmla="*/ 239544 w 3473730"/>
                <a:gd name="connsiteY0-290" fmla="*/ 360511 h 707260"/>
                <a:gd name="connsiteX1-291" fmla="*/ 31210 w 3473730"/>
                <a:gd name="connsiteY1-292" fmla="*/ 42088 h 707260"/>
                <a:gd name="connsiteX2-293" fmla="*/ 3473730 w 3473730"/>
                <a:gd name="connsiteY2-294" fmla="*/ 0 h 707260"/>
                <a:gd name="connsiteX3-295" fmla="*/ 3289294 w 3473730"/>
                <a:gd name="connsiteY3-296" fmla="*/ 280443 h 707260"/>
                <a:gd name="connsiteX4-297" fmla="*/ 3473225 w 3473730"/>
                <a:gd name="connsiteY4-298" fmla="*/ 688614 h 707260"/>
                <a:gd name="connsiteX5-299" fmla="*/ 0 w 3473730"/>
                <a:gd name="connsiteY5-300" fmla="*/ 707260 h 707260"/>
                <a:gd name="connsiteX6-301" fmla="*/ 239544 w 3473730"/>
                <a:gd name="connsiteY6-302" fmla="*/ 360511 h 707260"/>
                <a:gd name="connsiteX0-303" fmla="*/ 239544 w 3473730"/>
                <a:gd name="connsiteY0-304" fmla="*/ 360511 h 707260"/>
                <a:gd name="connsiteX1-305" fmla="*/ 31210 w 3473730"/>
                <a:gd name="connsiteY1-306" fmla="*/ 42088 h 707260"/>
                <a:gd name="connsiteX2-307" fmla="*/ 3473730 w 3473730"/>
                <a:gd name="connsiteY2-308" fmla="*/ 0 h 707260"/>
                <a:gd name="connsiteX3-309" fmla="*/ 3236360 w 3473730"/>
                <a:gd name="connsiteY3-310" fmla="*/ 335861 h 707260"/>
                <a:gd name="connsiteX4-311" fmla="*/ 3473225 w 3473730"/>
                <a:gd name="connsiteY4-312" fmla="*/ 688614 h 707260"/>
                <a:gd name="connsiteX5-313" fmla="*/ 0 w 3473730"/>
                <a:gd name="connsiteY5-314" fmla="*/ 707260 h 707260"/>
                <a:gd name="connsiteX6-315" fmla="*/ 239544 w 3473730"/>
                <a:gd name="connsiteY6-316" fmla="*/ 360511 h 707260"/>
                <a:gd name="connsiteX0-317" fmla="*/ 239544 w 3474333"/>
                <a:gd name="connsiteY0-318" fmla="*/ 360511 h 707260"/>
                <a:gd name="connsiteX1-319" fmla="*/ 31210 w 3474333"/>
                <a:gd name="connsiteY1-320" fmla="*/ 42088 h 707260"/>
                <a:gd name="connsiteX2-321" fmla="*/ 3473730 w 3474333"/>
                <a:gd name="connsiteY2-322" fmla="*/ 0 h 707260"/>
                <a:gd name="connsiteX3-323" fmla="*/ 3236360 w 3474333"/>
                <a:gd name="connsiteY3-324" fmla="*/ 335861 h 707260"/>
                <a:gd name="connsiteX4-325" fmla="*/ 3473225 w 3474333"/>
                <a:gd name="connsiteY4-326" fmla="*/ 688614 h 707260"/>
                <a:gd name="connsiteX5-327" fmla="*/ 0 w 3474333"/>
                <a:gd name="connsiteY5-328" fmla="*/ 707260 h 707260"/>
                <a:gd name="connsiteX6-329" fmla="*/ 239544 w 3474333"/>
                <a:gd name="connsiteY6-330" fmla="*/ 360511 h 707260"/>
                <a:gd name="connsiteX0-331" fmla="*/ 239544 w 3473730"/>
                <a:gd name="connsiteY0-332" fmla="*/ 360511 h 707260"/>
                <a:gd name="connsiteX1-333" fmla="*/ 31210 w 3473730"/>
                <a:gd name="connsiteY1-334" fmla="*/ 42088 h 707260"/>
                <a:gd name="connsiteX2-335" fmla="*/ 3473730 w 3473730"/>
                <a:gd name="connsiteY2-336" fmla="*/ 0 h 707260"/>
                <a:gd name="connsiteX3-337" fmla="*/ 3236360 w 3473730"/>
                <a:gd name="connsiteY3-338" fmla="*/ 335861 h 707260"/>
                <a:gd name="connsiteX4-339" fmla="*/ 3473225 w 3473730"/>
                <a:gd name="connsiteY4-340" fmla="*/ 688614 h 707260"/>
                <a:gd name="connsiteX5-341" fmla="*/ 0 w 3473730"/>
                <a:gd name="connsiteY5-342" fmla="*/ 707260 h 707260"/>
                <a:gd name="connsiteX6-343" fmla="*/ 239544 w 3473730"/>
                <a:gd name="connsiteY6-344" fmla="*/ 360511 h 707260"/>
                <a:gd name="connsiteX0-345" fmla="*/ 239544 w 3473730"/>
                <a:gd name="connsiteY0-346" fmla="*/ 360511 h 707260"/>
                <a:gd name="connsiteX1-347" fmla="*/ 31210 w 3473730"/>
                <a:gd name="connsiteY1-348" fmla="*/ 42088 h 707260"/>
                <a:gd name="connsiteX2-349" fmla="*/ 3473730 w 3473730"/>
                <a:gd name="connsiteY2-350" fmla="*/ 0 h 707260"/>
                <a:gd name="connsiteX3-351" fmla="*/ 3247207 w 3473730"/>
                <a:gd name="connsiteY3-352" fmla="*/ 348353 h 707260"/>
                <a:gd name="connsiteX4-353" fmla="*/ 3473225 w 3473730"/>
                <a:gd name="connsiteY4-354" fmla="*/ 688614 h 707260"/>
                <a:gd name="connsiteX5-355" fmla="*/ 0 w 3473730"/>
                <a:gd name="connsiteY5-356" fmla="*/ 707260 h 707260"/>
                <a:gd name="connsiteX6-357" fmla="*/ 239544 w 3473730"/>
                <a:gd name="connsiteY6-358" fmla="*/ 360511 h 707260"/>
                <a:gd name="connsiteX0-359" fmla="*/ 239544 w 3473730"/>
                <a:gd name="connsiteY0-360" fmla="*/ 360511 h 707260"/>
                <a:gd name="connsiteX1-361" fmla="*/ 31210 w 3473730"/>
                <a:gd name="connsiteY1-362" fmla="*/ 42088 h 707260"/>
                <a:gd name="connsiteX2-363" fmla="*/ 3473730 w 3473730"/>
                <a:gd name="connsiteY2-364" fmla="*/ 0 h 707260"/>
                <a:gd name="connsiteX3-365" fmla="*/ 3247207 w 3473730"/>
                <a:gd name="connsiteY3-366" fmla="*/ 335861 h 707260"/>
                <a:gd name="connsiteX4-367" fmla="*/ 3473225 w 3473730"/>
                <a:gd name="connsiteY4-368" fmla="*/ 688614 h 707260"/>
                <a:gd name="connsiteX5-369" fmla="*/ 0 w 3473730"/>
                <a:gd name="connsiteY5-370" fmla="*/ 707260 h 707260"/>
                <a:gd name="connsiteX6-371" fmla="*/ 239544 w 3473730"/>
                <a:gd name="connsiteY6-372" fmla="*/ 360511 h 707260"/>
                <a:gd name="connsiteX0-373" fmla="*/ 239544 w 3473730"/>
                <a:gd name="connsiteY0-374" fmla="*/ 360511 h 707260"/>
                <a:gd name="connsiteX1-375" fmla="*/ 39071 w 3473730"/>
                <a:gd name="connsiteY1-376" fmla="*/ 14928 h 707260"/>
                <a:gd name="connsiteX2-377" fmla="*/ 3473730 w 3473730"/>
                <a:gd name="connsiteY2-378" fmla="*/ 0 h 707260"/>
                <a:gd name="connsiteX3-379" fmla="*/ 3247207 w 3473730"/>
                <a:gd name="connsiteY3-380" fmla="*/ 335861 h 707260"/>
                <a:gd name="connsiteX4-381" fmla="*/ 3473225 w 3473730"/>
                <a:gd name="connsiteY4-382" fmla="*/ 688614 h 707260"/>
                <a:gd name="connsiteX5-383" fmla="*/ 0 w 3473730"/>
                <a:gd name="connsiteY5-384" fmla="*/ 707260 h 707260"/>
                <a:gd name="connsiteX6-385" fmla="*/ 239544 w 3473730"/>
                <a:gd name="connsiteY6-386" fmla="*/ 360511 h 707260"/>
                <a:gd name="connsiteX0-387" fmla="*/ 208098 w 3442284"/>
                <a:gd name="connsiteY0-388" fmla="*/ 360511 h 707260"/>
                <a:gd name="connsiteX1-389" fmla="*/ 7625 w 3442284"/>
                <a:gd name="connsiteY1-390" fmla="*/ 14928 h 707260"/>
                <a:gd name="connsiteX2-391" fmla="*/ 3442284 w 3442284"/>
                <a:gd name="connsiteY2-392" fmla="*/ 0 h 707260"/>
                <a:gd name="connsiteX3-393" fmla="*/ 3215761 w 3442284"/>
                <a:gd name="connsiteY3-394" fmla="*/ 335861 h 707260"/>
                <a:gd name="connsiteX4-395" fmla="*/ 3441779 w 3442284"/>
                <a:gd name="connsiteY4-396" fmla="*/ 688614 h 707260"/>
                <a:gd name="connsiteX5-397" fmla="*/ 0 w 3442284"/>
                <a:gd name="connsiteY5-398" fmla="*/ 707260 h 707260"/>
                <a:gd name="connsiteX6-399" fmla="*/ 208098 w 3442284"/>
                <a:gd name="connsiteY6-400" fmla="*/ 360511 h 7072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17" y="connsiteY6-218"/>
                </a:cxn>
              </a:cxnLst>
              <a:rect l="l" t="t" r="r" b="b"/>
              <a:pathLst>
                <a:path w="3442284" h="707260">
                  <a:moveTo>
                    <a:pt x="208098" y="360511"/>
                  </a:moveTo>
                  <a:lnTo>
                    <a:pt x="7625" y="14928"/>
                  </a:lnTo>
                  <a:lnTo>
                    <a:pt x="3442284" y="0"/>
                  </a:lnTo>
                  <a:cubicBezTo>
                    <a:pt x="3433504" y="7398"/>
                    <a:pt x="3215845" y="337471"/>
                    <a:pt x="3215761" y="335861"/>
                  </a:cubicBezTo>
                  <a:cubicBezTo>
                    <a:pt x="3217846" y="339930"/>
                    <a:pt x="3443013" y="695987"/>
                    <a:pt x="3441779" y="688614"/>
                  </a:cubicBezTo>
                  <a:lnTo>
                    <a:pt x="0" y="707260"/>
                  </a:lnTo>
                  <a:lnTo>
                    <a:pt x="208098" y="360511"/>
                  </a:lnTo>
                  <a:close/>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18" name="组合 17"/>
          <p:cNvGrpSpPr/>
          <p:nvPr/>
        </p:nvGrpSpPr>
        <p:grpSpPr bwMode="auto">
          <a:xfrm>
            <a:off x="6484938" y="3005138"/>
            <a:ext cx="3963987" cy="708025"/>
            <a:chOff x="6467281" y="3760829"/>
            <a:chExt cx="3964234" cy="707260"/>
          </a:xfrm>
        </p:grpSpPr>
        <p:sp>
          <p:nvSpPr>
            <p:cNvPr id="18452" name="文本框 62"/>
            <p:cNvSpPr txBox="1">
              <a:spLocks noChangeArrowheads="1"/>
            </p:cNvSpPr>
            <p:nvPr/>
          </p:nvSpPr>
          <p:spPr bwMode="auto">
            <a:xfrm>
              <a:off x="6846717" y="3884520"/>
              <a:ext cx="3033901" cy="459878"/>
            </a:xfrm>
            <a:prstGeom prst="rect">
              <a:avLst/>
            </a:prstGeom>
            <a:noFill/>
            <a:ln w="9525">
              <a:noFill/>
              <a:miter lim="800000"/>
            </a:ln>
          </p:spPr>
          <p:txBody>
            <a:bodyPr>
              <a:spAutoFit/>
            </a:bodyPr>
            <a:lstStyle/>
            <a:p>
              <a:pPr algn="ctr"/>
              <a:r>
                <a:rPr lang="zh-CN" altLang="en-US" sz="2400" b="1">
                  <a:solidFill>
                    <a:srgbClr val="C00000"/>
                  </a:solidFill>
                  <a:latin typeface="微软雅黑" panose="020B0503020204020204" pitchFamily="34" charset="-122"/>
                  <a:ea typeface="微软雅黑" panose="020B0503020204020204" pitchFamily="34" charset="-122"/>
                  <a:sym typeface="+mn-lt"/>
                </a:rPr>
                <a:t>伟大的改革开放精神</a:t>
              </a:r>
              <a:endParaRPr lang="zh-CN" altLang="en-US" sz="2400" b="1">
                <a:solidFill>
                  <a:srgbClr val="C00000"/>
                </a:solidFill>
                <a:latin typeface="微软雅黑" panose="020B0503020204020204" pitchFamily="34" charset="-122"/>
                <a:ea typeface="微软雅黑" panose="020B0503020204020204" pitchFamily="34" charset="-122"/>
                <a:sym typeface="+mn-lt"/>
              </a:endParaRPr>
            </a:p>
          </p:txBody>
        </p:sp>
        <p:sp>
          <p:nvSpPr>
            <p:cNvPr id="89" name="五边形 13"/>
            <p:cNvSpPr/>
            <p:nvPr/>
          </p:nvSpPr>
          <p:spPr>
            <a:xfrm>
              <a:off x="6467281" y="3760829"/>
              <a:ext cx="3964234" cy="707260"/>
            </a:xfrm>
            <a:custGeom>
              <a:avLst/>
              <a:gdLst>
                <a:gd name="connsiteX0" fmla="*/ 2 w 1964987"/>
                <a:gd name="connsiteY0" fmla="*/ 416150 h 1089498"/>
                <a:gd name="connsiteX1" fmla="*/ 982494 w 1964987"/>
                <a:gd name="connsiteY1" fmla="*/ 0 h 1089498"/>
                <a:gd name="connsiteX2" fmla="*/ 1964985 w 1964987"/>
                <a:gd name="connsiteY2" fmla="*/ 416150 h 1089498"/>
                <a:gd name="connsiteX3" fmla="*/ 1589707 w 1964987"/>
                <a:gd name="connsiteY3" fmla="*/ 1089495 h 1089498"/>
                <a:gd name="connsiteX4" fmla="*/ 375280 w 1964987"/>
                <a:gd name="connsiteY4" fmla="*/ 1089495 h 1089498"/>
                <a:gd name="connsiteX5" fmla="*/ 2 w 1964987"/>
                <a:gd name="connsiteY5" fmla="*/ 416150 h 1089498"/>
                <a:gd name="connsiteX0-1" fmla="*/ 0 w 3476871"/>
                <a:gd name="connsiteY0-2" fmla="*/ 416150 h 1108950"/>
                <a:gd name="connsiteX1-3" fmla="*/ 982492 w 3476871"/>
                <a:gd name="connsiteY1-4" fmla="*/ 0 h 1108950"/>
                <a:gd name="connsiteX2-5" fmla="*/ 1964983 w 3476871"/>
                <a:gd name="connsiteY2-6" fmla="*/ 416150 h 1108950"/>
                <a:gd name="connsiteX3-7" fmla="*/ 3476871 w 3476871"/>
                <a:gd name="connsiteY3-8" fmla="*/ 1108950 h 1108950"/>
                <a:gd name="connsiteX4-9" fmla="*/ 375278 w 3476871"/>
                <a:gd name="connsiteY4-10" fmla="*/ 1089495 h 1108950"/>
                <a:gd name="connsiteX5-11" fmla="*/ 0 w 3476871"/>
                <a:gd name="connsiteY5-12" fmla="*/ 416150 h 1108950"/>
                <a:gd name="connsiteX0-13" fmla="*/ 0 w 3476871"/>
                <a:gd name="connsiteY0-14" fmla="*/ 416150 h 1108950"/>
                <a:gd name="connsiteX1-15" fmla="*/ 982492 w 3476871"/>
                <a:gd name="connsiteY1-16" fmla="*/ 0 h 1108950"/>
                <a:gd name="connsiteX2-17" fmla="*/ 3453315 w 3476871"/>
                <a:gd name="connsiteY2-18" fmla="*/ 425878 h 1108950"/>
                <a:gd name="connsiteX3-19" fmla="*/ 3476871 w 3476871"/>
                <a:gd name="connsiteY3-20" fmla="*/ 1108950 h 1108950"/>
                <a:gd name="connsiteX4-21" fmla="*/ 375278 w 3476871"/>
                <a:gd name="connsiteY4-22" fmla="*/ 1089495 h 1108950"/>
                <a:gd name="connsiteX5-23" fmla="*/ 0 w 3476871"/>
                <a:gd name="connsiteY5-24" fmla="*/ 416150 h 1108950"/>
                <a:gd name="connsiteX0-25" fmla="*/ 519666 w 3101593"/>
                <a:gd name="connsiteY0-26" fmla="*/ 484244 h 1108950"/>
                <a:gd name="connsiteX1-27" fmla="*/ 607214 w 3101593"/>
                <a:gd name="connsiteY1-28" fmla="*/ 0 h 1108950"/>
                <a:gd name="connsiteX2-29" fmla="*/ 3078037 w 3101593"/>
                <a:gd name="connsiteY2-30" fmla="*/ 425878 h 1108950"/>
                <a:gd name="connsiteX3-31" fmla="*/ 3101593 w 3101593"/>
                <a:gd name="connsiteY3-32" fmla="*/ 1108950 h 1108950"/>
                <a:gd name="connsiteX4-33" fmla="*/ 0 w 3101593"/>
                <a:gd name="connsiteY4-34" fmla="*/ 1089495 h 1108950"/>
                <a:gd name="connsiteX5-35" fmla="*/ 519666 w 3101593"/>
                <a:gd name="connsiteY5-36" fmla="*/ 484244 h 1108950"/>
                <a:gd name="connsiteX0-37" fmla="*/ 1050588 w 3632515"/>
                <a:gd name="connsiteY0-38" fmla="*/ 182687 h 807393"/>
                <a:gd name="connsiteX1-39" fmla="*/ 0 w 3632515"/>
                <a:gd name="connsiteY1-40" fmla="*/ 0 h 807393"/>
                <a:gd name="connsiteX2-41" fmla="*/ 3608959 w 3632515"/>
                <a:gd name="connsiteY2-42" fmla="*/ 124321 h 807393"/>
                <a:gd name="connsiteX3-43" fmla="*/ 3632515 w 3632515"/>
                <a:gd name="connsiteY3-44" fmla="*/ 807393 h 807393"/>
                <a:gd name="connsiteX4-45" fmla="*/ 530922 w 3632515"/>
                <a:gd name="connsiteY4-46" fmla="*/ 787938 h 807393"/>
                <a:gd name="connsiteX5-47" fmla="*/ 1050588 w 3632515"/>
                <a:gd name="connsiteY5-48" fmla="*/ 182687 h 807393"/>
                <a:gd name="connsiteX0-49" fmla="*/ 398835 w 3632515"/>
                <a:gd name="connsiteY0-50" fmla="*/ 348057 h 807393"/>
                <a:gd name="connsiteX1-51" fmla="*/ 0 w 3632515"/>
                <a:gd name="connsiteY1-52" fmla="*/ 0 h 807393"/>
                <a:gd name="connsiteX2-53" fmla="*/ 3608959 w 3632515"/>
                <a:gd name="connsiteY2-54" fmla="*/ 124321 h 807393"/>
                <a:gd name="connsiteX3-55" fmla="*/ 3632515 w 3632515"/>
                <a:gd name="connsiteY3-56" fmla="*/ 807393 h 807393"/>
                <a:gd name="connsiteX4-57" fmla="*/ 530922 w 3632515"/>
                <a:gd name="connsiteY4-58" fmla="*/ 787938 h 807393"/>
                <a:gd name="connsiteX5-59" fmla="*/ 398835 w 3632515"/>
                <a:gd name="connsiteY5-60" fmla="*/ 348057 h 807393"/>
                <a:gd name="connsiteX0-61" fmla="*/ 398835 w 3632515"/>
                <a:gd name="connsiteY0-62" fmla="*/ 348057 h 807393"/>
                <a:gd name="connsiteX1-63" fmla="*/ 0 w 3632515"/>
                <a:gd name="connsiteY1-64" fmla="*/ 0 h 807393"/>
                <a:gd name="connsiteX2-65" fmla="*/ 3608959 w 3632515"/>
                <a:gd name="connsiteY2-66" fmla="*/ 124321 h 807393"/>
                <a:gd name="connsiteX3-67" fmla="*/ 3632515 w 3632515"/>
                <a:gd name="connsiteY3-68" fmla="*/ 807393 h 807393"/>
                <a:gd name="connsiteX4-69" fmla="*/ 15356 w 3632515"/>
                <a:gd name="connsiteY4-70" fmla="*/ 787938 h 807393"/>
                <a:gd name="connsiteX5-71" fmla="*/ 398835 w 3632515"/>
                <a:gd name="connsiteY5-72" fmla="*/ 348057 h 807393"/>
                <a:gd name="connsiteX0-73" fmla="*/ 415768 w 3632515"/>
                <a:gd name="connsiteY0-74" fmla="*/ 407324 h 807393"/>
                <a:gd name="connsiteX1-75" fmla="*/ 0 w 3632515"/>
                <a:gd name="connsiteY1-76" fmla="*/ 0 h 807393"/>
                <a:gd name="connsiteX2-77" fmla="*/ 3608959 w 3632515"/>
                <a:gd name="connsiteY2-78" fmla="*/ 124321 h 807393"/>
                <a:gd name="connsiteX3-79" fmla="*/ 3632515 w 3632515"/>
                <a:gd name="connsiteY3-80" fmla="*/ 807393 h 807393"/>
                <a:gd name="connsiteX4-81" fmla="*/ 15356 w 3632515"/>
                <a:gd name="connsiteY4-82" fmla="*/ 787938 h 807393"/>
                <a:gd name="connsiteX5-83" fmla="*/ 415768 w 3632515"/>
                <a:gd name="connsiteY5-84" fmla="*/ 407324 h 807393"/>
                <a:gd name="connsiteX0-85" fmla="*/ 415768 w 3632515"/>
                <a:gd name="connsiteY0-86" fmla="*/ 407324 h 807393"/>
                <a:gd name="connsiteX1-87" fmla="*/ 0 w 3632515"/>
                <a:gd name="connsiteY1-88" fmla="*/ 0 h 807393"/>
                <a:gd name="connsiteX2-89" fmla="*/ 3608959 w 3632515"/>
                <a:gd name="connsiteY2-90" fmla="*/ 124321 h 807393"/>
                <a:gd name="connsiteX3-91" fmla="*/ 3632515 w 3632515"/>
                <a:gd name="connsiteY3-92" fmla="*/ 807393 h 807393"/>
                <a:gd name="connsiteX4-93" fmla="*/ 129656 w 3632515"/>
                <a:gd name="connsiteY4-94" fmla="*/ 792172 h 807393"/>
                <a:gd name="connsiteX5-95" fmla="*/ 415768 w 3632515"/>
                <a:gd name="connsiteY5-96" fmla="*/ 407324 h 807393"/>
                <a:gd name="connsiteX0-97" fmla="*/ 286112 w 3502859"/>
                <a:gd name="connsiteY0-98" fmla="*/ 283003 h 683072"/>
                <a:gd name="connsiteX1-99" fmla="*/ 162444 w 3502859"/>
                <a:gd name="connsiteY1-100" fmla="*/ 32312 h 683072"/>
                <a:gd name="connsiteX2-101" fmla="*/ 3479303 w 3502859"/>
                <a:gd name="connsiteY2-102" fmla="*/ 0 h 683072"/>
                <a:gd name="connsiteX3-103" fmla="*/ 3502859 w 3502859"/>
                <a:gd name="connsiteY3-104" fmla="*/ 683072 h 683072"/>
                <a:gd name="connsiteX4-105" fmla="*/ 0 w 3502859"/>
                <a:gd name="connsiteY4-106" fmla="*/ 667851 h 683072"/>
                <a:gd name="connsiteX5-107" fmla="*/ 286112 w 3502859"/>
                <a:gd name="connsiteY5-108" fmla="*/ 283003 h 683072"/>
                <a:gd name="connsiteX0-109" fmla="*/ 269178 w 3502859"/>
                <a:gd name="connsiteY0-110" fmla="*/ 354969 h 683072"/>
                <a:gd name="connsiteX1-111" fmla="*/ 162444 w 3502859"/>
                <a:gd name="connsiteY1-112" fmla="*/ 32312 h 683072"/>
                <a:gd name="connsiteX2-113" fmla="*/ 3479303 w 3502859"/>
                <a:gd name="connsiteY2-114" fmla="*/ 0 h 683072"/>
                <a:gd name="connsiteX3-115" fmla="*/ 3502859 w 3502859"/>
                <a:gd name="connsiteY3-116" fmla="*/ 683072 h 683072"/>
                <a:gd name="connsiteX4-117" fmla="*/ 0 w 3502859"/>
                <a:gd name="connsiteY4-118" fmla="*/ 667851 h 683072"/>
                <a:gd name="connsiteX5-119" fmla="*/ 269178 w 3502859"/>
                <a:gd name="connsiteY5-120" fmla="*/ 354969 h 683072"/>
                <a:gd name="connsiteX0-121" fmla="*/ 176044 w 3409725"/>
                <a:gd name="connsiteY0-122" fmla="*/ 354969 h 683072"/>
                <a:gd name="connsiteX1-123" fmla="*/ 69310 w 3409725"/>
                <a:gd name="connsiteY1-124" fmla="*/ 32312 h 683072"/>
                <a:gd name="connsiteX2-125" fmla="*/ 3386169 w 3409725"/>
                <a:gd name="connsiteY2-126" fmla="*/ 0 h 683072"/>
                <a:gd name="connsiteX3-127" fmla="*/ 3409725 w 3409725"/>
                <a:gd name="connsiteY3-128" fmla="*/ 683072 h 683072"/>
                <a:gd name="connsiteX4-129" fmla="*/ 0 w 3409725"/>
                <a:gd name="connsiteY4-130" fmla="*/ 629751 h 683072"/>
                <a:gd name="connsiteX5-131" fmla="*/ 176044 w 3409725"/>
                <a:gd name="connsiteY5-132" fmla="*/ 354969 h 683072"/>
                <a:gd name="connsiteX0-133" fmla="*/ 176044 w 3409725"/>
                <a:gd name="connsiteY0-134" fmla="*/ 354969 h 683072"/>
                <a:gd name="connsiteX1-135" fmla="*/ 5810 w 3409725"/>
                <a:gd name="connsiteY1-136" fmla="*/ 36546 h 683072"/>
                <a:gd name="connsiteX2-137" fmla="*/ 3386169 w 3409725"/>
                <a:gd name="connsiteY2-138" fmla="*/ 0 h 683072"/>
                <a:gd name="connsiteX3-139" fmla="*/ 3409725 w 3409725"/>
                <a:gd name="connsiteY3-140" fmla="*/ 683072 h 683072"/>
                <a:gd name="connsiteX4-141" fmla="*/ 0 w 3409725"/>
                <a:gd name="connsiteY4-142" fmla="*/ 629751 h 683072"/>
                <a:gd name="connsiteX5-143" fmla="*/ 176044 w 3409725"/>
                <a:gd name="connsiteY5-144" fmla="*/ 354969 h 683072"/>
                <a:gd name="connsiteX0-145" fmla="*/ 239544 w 3473225"/>
                <a:gd name="connsiteY0-146" fmla="*/ 354969 h 701718"/>
                <a:gd name="connsiteX1-147" fmla="*/ 69310 w 3473225"/>
                <a:gd name="connsiteY1-148" fmla="*/ 36546 h 701718"/>
                <a:gd name="connsiteX2-149" fmla="*/ 3449669 w 3473225"/>
                <a:gd name="connsiteY2-150" fmla="*/ 0 h 701718"/>
                <a:gd name="connsiteX3-151" fmla="*/ 3473225 w 3473225"/>
                <a:gd name="connsiteY3-152" fmla="*/ 683072 h 701718"/>
                <a:gd name="connsiteX4-153" fmla="*/ 0 w 3473225"/>
                <a:gd name="connsiteY4-154" fmla="*/ 701718 h 701718"/>
                <a:gd name="connsiteX5-155" fmla="*/ 239544 w 3473225"/>
                <a:gd name="connsiteY5-156" fmla="*/ 354969 h 701718"/>
                <a:gd name="connsiteX0-157" fmla="*/ 239544 w 3473225"/>
                <a:gd name="connsiteY0-158" fmla="*/ 354969 h 701718"/>
                <a:gd name="connsiteX1-159" fmla="*/ 69310 w 3473225"/>
                <a:gd name="connsiteY1-160" fmla="*/ 36546 h 701718"/>
                <a:gd name="connsiteX2-161" fmla="*/ 3449669 w 3473225"/>
                <a:gd name="connsiteY2-162" fmla="*/ 0 h 701718"/>
                <a:gd name="connsiteX3-163" fmla="*/ 3473225 w 3473225"/>
                <a:gd name="connsiteY3-164" fmla="*/ 683072 h 701718"/>
                <a:gd name="connsiteX4-165" fmla="*/ 0 w 3473225"/>
                <a:gd name="connsiteY4-166" fmla="*/ 701718 h 701718"/>
                <a:gd name="connsiteX5-167" fmla="*/ 239544 w 3473225"/>
                <a:gd name="connsiteY5-168" fmla="*/ 354969 h 701718"/>
                <a:gd name="connsiteX0-169" fmla="*/ 239544 w 3473225"/>
                <a:gd name="connsiteY0-170" fmla="*/ 354969 h 701718"/>
                <a:gd name="connsiteX1-171" fmla="*/ 31210 w 3473225"/>
                <a:gd name="connsiteY1-172" fmla="*/ 36546 h 701718"/>
                <a:gd name="connsiteX2-173" fmla="*/ 3449669 w 3473225"/>
                <a:gd name="connsiteY2-174" fmla="*/ 0 h 701718"/>
                <a:gd name="connsiteX3-175" fmla="*/ 3473225 w 3473225"/>
                <a:gd name="connsiteY3-176" fmla="*/ 683072 h 701718"/>
                <a:gd name="connsiteX4-177" fmla="*/ 0 w 3473225"/>
                <a:gd name="connsiteY4-178" fmla="*/ 701718 h 701718"/>
                <a:gd name="connsiteX5-179" fmla="*/ 239544 w 3473225"/>
                <a:gd name="connsiteY5-180" fmla="*/ 354969 h 701718"/>
                <a:gd name="connsiteX0-181" fmla="*/ 239544 w 3473730"/>
                <a:gd name="connsiteY0-182" fmla="*/ 360511 h 707260"/>
                <a:gd name="connsiteX1-183" fmla="*/ 31210 w 3473730"/>
                <a:gd name="connsiteY1-184" fmla="*/ 42088 h 707260"/>
                <a:gd name="connsiteX2-185" fmla="*/ 3473730 w 3473730"/>
                <a:gd name="connsiteY2-186" fmla="*/ 0 h 707260"/>
                <a:gd name="connsiteX3-187" fmla="*/ 3473225 w 3473730"/>
                <a:gd name="connsiteY3-188" fmla="*/ 688614 h 707260"/>
                <a:gd name="connsiteX4-189" fmla="*/ 0 w 3473730"/>
                <a:gd name="connsiteY4-190" fmla="*/ 707260 h 707260"/>
                <a:gd name="connsiteX5-191" fmla="*/ 239544 w 3473730"/>
                <a:gd name="connsiteY5-192" fmla="*/ 360511 h 707260"/>
                <a:gd name="connsiteX0-193" fmla="*/ 239544 w 3676679"/>
                <a:gd name="connsiteY0-194" fmla="*/ 360511 h 707260"/>
                <a:gd name="connsiteX1-195" fmla="*/ 31210 w 3676679"/>
                <a:gd name="connsiteY1-196" fmla="*/ 42088 h 707260"/>
                <a:gd name="connsiteX2-197" fmla="*/ 3473730 w 3676679"/>
                <a:gd name="connsiteY2-198" fmla="*/ 0 h 707260"/>
                <a:gd name="connsiteX3-199" fmla="*/ 3212299 w 3676679"/>
                <a:gd name="connsiteY3-200" fmla="*/ 335861 h 707260"/>
                <a:gd name="connsiteX4-201" fmla="*/ 3473225 w 3676679"/>
                <a:gd name="connsiteY4-202" fmla="*/ 688614 h 707260"/>
                <a:gd name="connsiteX5-203" fmla="*/ 0 w 3676679"/>
                <a:gd name="connsiteY5-204" fmla="*/ 707260 h 707260"/>
                <a:gd name="connsiteX6" fmla="*/ 239544 w 3676679"/>
                <a:gd name="connsiteY6" fmla="*/ 360511 h 707260"/>
                <a:gd name="connsiteX0-205" fmla="*/ 239544 w 3676679"/>
                <a:gd name="connsiteY0-206" fmla="*/ 360511 h 707260"/>
                <a:gd name="connsiteX1-207" fmla="*/ 31210 w 3676679"/>
                <a:gd name="connsiteY1-208" fmla="*/ 42088 h 707260"/>
                <a:gd name="connsiteX2-209" fmla="*/ 3473730 w 3676679"/>
                <a:gd name="connsiteY2-210" fmla="*/ 0 h 707260"/>
                <a:gd name="connsiteX3-211" fmla="*/ 3212299 w 3676679"/>
                <a:gd name="connsiteY3-212" fmla="*/ 335861 h 707260"/>
                <a:gd name="connsiteX4-213" fmla="*/ 3473225 w 3676679"/>
                <a:gd name="connsiteY4-214" fmla="*/ 688614 h 707260"/>
                <a:gd name="connsiteX5-215" fmla="*/ 0 w 3676679"/>
                <a:gd name="connsiteY5-216" fmla="*/ 707260 h 707260"/>
                <a:gd name="connsiteX6-217" fmla="*/ 239544 w 3676679"/>
                <a:gd name="connsiteY6-218" fmla="*/ 360511 h 707260"/>
                <a:gd name="connsiteX0-219" fmla="*/ 239544 w 3676679"/>
                <a:gd name="connsiteY0-220" fmla="*/ 360511 h 707260"/>
                <a:gd name="connsiteX1-221" fmla="*/ 31210 w 3676679"/>
                <a:gd name="connsiteY1-222" fmla="*/ 42088 h 707260"/>
                <a:gd name="connsiteX2-223" fmla="*/ 3473730 w 3676679"/>
                <a:gd name="connsiteY2-224" fmla="*/ 0 h 707260"/>
                <a:gd name="connsiteX3-225" fmla="*/ 3212299 w 3676679"/>
                <a:gd name="connsiteY3-226" fmla="*/ 335861 h 707260"/>
                <a:gd name="connsiteX4-227" fmla="*/ 3473225 w 3676679"/>
                <a:gd name="connsiteY4-228" fmla="*/ 688614 h 707260"/>
                <a:gd name="connsiteX5-229" fmla="*/ 0 w 3676679"/>
                <a:gd name="connsiteY5-230" fmla="*/ 707260 h 707260"/>
                <a:gd name="connsiteX6-231" fmla="*/ 239544 w 3676679"/>
                <a:gd name="connsiteY6-232" fmla="*/ 360511 h 707260"/>
                <a:gd name="connsiteX0-233" fmla="*/ 239544 w 3676679"/>
                <a:gd name="connsiteY0-234" fmla="*/ 360511 h 707260"/>
                <a:gd name="connsiteX1-235" fmla="*/ 31210 w 3676679"/>
                <a:gd name="connsiteY1-236" fmla="*/ 42088 h 707260"/>
                <a:gd name="connsiteX2-237" fmla="*/ 3473730 w 3676679"/>
                <a:gd name="connsiteY2-238" fmla="*/ 0 h 707260"/>
                <a:gd name="connsiteX3-239" fmla="*/ 3212299 w 3676679"/>
                <a:gd name="connsiteY3-240" fmla="*/ 335861 h 707260"/>
                <a:gd name="connsiteX4-241" fmla="*/ 3473225 w 3676679"/>
                <a:gd name="connsiteY4-242" fmla="*/ 688614 h 707260"/>
                <a:gd name="connsiteX5-243" fmla="*/ 0 w 3676679"/>
                <a:gd name="connsiteY5-244" fmla="*/ 707260 h 707260"/>
                <a:gd name="connsiteX6-245" fmla="*/ 239544 w 3676679"/>
                <a:gd name="connsiteY6-246" fmla="*/ 360511 h 707260"/>
                <a:gd name="connsiteX0-247" fmla="*/ 239544 w 3473730"/>
                <a:gd name="connsiteY0-248" fmla="*/ 360511 h 707260"/>
                <a:gd name="connsiteX1-249" fmla="*/ 31210 w 3473730"/>
                <a:gd name="connsiteY1-250" fmla="*/ 42088 h 707260"/>
                <a:gd name="connsiteX2-251" fmla="*/ 3473730 w 3473730"/>
                <a:gd name="connsiteY2-252" fmla="*/ 0 h 707260"/>
                <a:gd name="connsiteX3-253" fmla="*/ 3212299 w 3473730"/>
                <a:gd name="connsiteY3-254" fmla="*/ 335861 h 707260"/>
                <a:gd name="connsiteX4-255" fmla="*/ 3473225 w 3473730"/>
                <a:gd name="connsiteY4-256" fmla="*/ 688614 h 707260"/>
                <a:gd name="connsiteX5-257" fmla="*/ 0 w 3473730"/>
                <a:gd name="connsiteY5-258" fmla="*/ 707260 h 707260"/>
                <a:gd name="connsiteX6-259" fmla="*/ 239544 w 3473730"/>
                <a:gd name="connsiteY6-260" fmla="*/ 360511 h 707260"/>
                <a:gd name="connsiteX0-261" fmla="*/ 239544 w 3473730"/>
                <a:gd name="connsiteY0-262" fmla="*/ 360511 h 707260"/>
                <a:gd name="connsiteX1-263" fmla="*/ 31210 w 3473730"/>
                <a:gd name="connsiteY1-264" fmla="*/ 42088 h 707260"/>
                <a:gd name="connsiteX2-265" fmla="*/ 3473730 w 3473730"/>
                <a:gd name="connsiteY2-266" fmla="*/ 0 h 707260"/>
                <a:gd name="connsiteX3-267" fmla="*/ 3289294 w 3473730"/>
                <a:gd name="connsiteY3-268" fmla="*/ 363570 h 707260"/>
                <a:gd name="connsiteX4-269" fmla="*/ 3473225 w 3473730"/>
                <a:gd name="connsiteY4-270" fmla="*/ 688614 h 707260"/>
                <a:gd name="connsiteX5-271" fmla="*/ 0 w 3473730"/>
                <a:gd name="connsiteY5-272" fmla="*/ 707260 h 707260"/>
                <a:gd name="connsiteX6-273" fmla="*/ 239544 w 3473730"/>
                <a:gd name="connsiteY6-274" fmla="*/ 360511 h 707260"/>
                <a:gd name="connsiteX0-275" fmla="*/ 239544 w 3473730"/>
                <a:gd name="connsiteY0-276" fmla="*/ 360511 h 707260"/>
                <a:gd name="connsiteX1-277" fmla="*/ 31210 w 3473730"/>
                <a:gd name="connsiteY1-278" fmla="*/ 42088 h 707260"/>
                <a:gd name="connsiteX2-279" fmla="*/ 3473730 w 3473730"/>
                <a:gd name="connsiteY2-280" fmla="*/ 0 h 707260"/>
                <a:gd name="connsiteX3-281" fmla="*/ 3289294 w 3473730"/>
                <a:gd name="connsiteY3-282" fmla="*/ 280443 h 707260"/>
                <a:gd name="connsiteX4-283" fmla="*/ 3473225 w 3473730"/>
                <a:gd name="connsiteY4-284" fmla="*/ 688614 h 707260"/>
                <a:gd name="connsiteX5-285" fmla="*/ 0 w 3473730"/>
                <a:gd name="connsiteY5-286" fmla="*/ 707260 h 707260"/>
                <a:gd name="connsiteX6-287" fmla="*/ 239544 w 3473730"/>
                <a:gd name="connsiteY6-288" fmla="*/ 360511 h 707260"/>
                <a:gd name="connsiteX0-289" fmla="*/ 239544 w 3473730"/>
                <a:gd name="connsiteY0-290" fmla="*/ 360511 h 707260"/>
                <a:gd name="connsiteX1-291" fmla="*/ 31210 w 3473730"/>
                <a:gd name="connsiteY1-292" fmla="*/ 42088 h 707260"/>
                <a:gd name="connsiteX2-293" fmla="*/ 3473730 w 3473730"/>
                <a:gd name="connsiteY2-294" fmla="*/ 0 h 707260"/>
                <a:gd name="connsiteX3-295" fmla="*/ 3289294 w 3473730"/>
                <a:gd name="connsiteY3-296" fmla="*/ 280443 h 707260"/>
                <a:gd name="connsiteX4-297" fmla="*/ 3473225 w 3473730"/>
                <a:gd name="connsiteY4-298" fmla="*/ 688614 h 707260"/>
                <a:gd name="connsiteX5-299" fmla="*/ 0 w 3473730"/>
                <a:gd name="connsiteY5-300" fmla="*/ 707260 h 707260"/>
                <a:gd name="connsiteX6-301" fmla="*/ 239544 w 3473730"/>
                <a:gd name="connsiteY6-302" fmla="*/ 360511 h 707260"/>
                <a:gd name="connsiteX0-303" fmla="*/ 239544 w 3473730"/>
                <a:gd name="connsiteY0-304" fmla="*/ 360511 h 707260"/>
                <a:gd name="connsiteX1-305" fmla="*/ 31210 w 3473730"/>
                <a:gd name="connsiteY1-306" fmla="*/ 42088 h 707260"/>
                <a:gd name="connsiteX2-307" fmla="*/ 3473730 w 3473730"/>
                <a:gd name="connsiteY2-308" fmla="*/ 0 h 707260"/>
                <a:gd name="connsiteX3-309" fmla="*/ 3236360 w 3473730"/>
                <a:gd name="connsiteY3-310" fmla="*/ 335861 h 707260"/>
                <a:gd name="connsiteX4-311" fmla="*/ 3473225 w 3473730"/>
                <a:gd name="connsiteY4-312" fmla="*/ 688614 h 707260"/>
                <a:gd name="connsiteX5-313" fmla="*/ 0 w 3473730"/>
                <a:gd name="connsiteY5-314" fmla="*/ 707260 h 707260"/>
                <a:gd name="connsiteX6-315" fmla="*/ 239544 w 3473730"/>
                <a:gd name="connsiteY6-316" fmla="*/ 360511 h 707260"/>
                <a:gd name="connsiteX0-317" fmla="*/ 239544 w 3474333"/>
                <a:gd name="connsiteY0-318" fmla="*/ 360511 h 707260"/>
                <a:gd name="connsiteX1-319" fmla="*/ 31210 w 3474333"/>
                <a:gd name="connsiteY1-320" fmla="*/ 42088 h 707260"/>
                <a:gd name="connsiteX2-321" fmla="*/ 3473730 w 3474333"/>
                <a:gd name="connsiteY2-322" fmla="*/ 0 h 707260"/>
                <a:gd name="connsiteX3-323" fmla="*/ 3236360 w 3474333"/>
                <a:gd name="connsiteY3-324" fmla="*/ 335861 h 707260"/>
                <a:gd name="connsiteX4-325" fmla="*/ 3473225 w 3474333"/>
                <a:gd name="connsiteY4-326" fmla="*/ 688614 h 707260"/>
                <a:gd name="connsiteX5-327" fmla="*/ 0 w 3474333"/>
                <a:gd name="connsiteY5-328" fmla="*/ 707260 h 707260"/>
                <a:gd name="connsiteX6-329" fmla="*/ 239544 w 3474333"/>
                <a:gd name="connsiteY6-330" fmla="*/ 360511 h 707260"/>
                <a:gd name="connsiteX0-331" fmla="*/ 239544 w 3473730"/>
                <a:gd name="connsiteY0-332" fmla="*/ 360511 h 707260"/>
                <a:gd name="connsiteX1-333" fmla="*/ 31210 w 3473730"/>
                <a:gd name="connsiteY1-334" fmla="*/ 42088 h 707260"/>
                <a:gd name="connsiteX2-335" fmla="*/ 3473730 w 3473730"/>
                <a:gd name="connsiteY2-336" fmla="*/ 0 h 707260"/>
                <a:gd name="connsiteX3-337" fmla="*/ 3236360 w 3473730"/>
                <a:gd name="connsiteY3-338" fmla="*/ 335861 h 707260"/>
                <a:gd name="connsiteX4-339" fmla="*/ 3473225 w 3473730"/>
                <a:gd name="connsiteY4-340" fmla="*/ 688614 h 707260"/>
                <a:gd name="connsiteX5-341" fmla="*/ 0 w 3473730"/>
                <a:gd name="connsiteY5-342" fmla="*/ 707260 h 707260"/>
                <a:gd name="connsiteX6-343" fmla="*/ 239544 w 3473730"/>
                <a:gd name="connsiteY6-344" fmla="*/ 360511 h 707260"/>
                <a:gd name="connsiteX0-345" fmla="*/ 239544 w 3473730"/>
                <a:gd name="connsiteY0-346" fmla="*/ 360511 h 707260"/>
                <a:gd name="connsiteX1-347" fmla="*/ 31210 w 3473730"/>
                <a:gd name="connsiteY1-348" fmla="*/ 42088 h 707260"/>
                <a:gd name="connsiteX2-349" fmla="*/ 3473730 w 3473730"/>
                <a:gd name="connsiteY2-350" fmla="*/ 0 h 707260"/>
                <a:gd name="connsiteX3-351" fmla="*/ 3247207 w 3473730"/>
                <a:gd name="connsiteY3-352" fmla="*/ 348353 h 707260"/>
                <a:gd name="connsiteX4-353" fmla="*/ 3473225 w 3473730"/>
                <a:gd name="connsiteY4-354" fmla="*/ 688614 h 707260"/>
                <a:gd name="connsiteX5-355" fmla="*/ 0 w 3473730"/>
                <a:gd name="connsiteY5-356" fmla="*/ 707260 h 707260"/>
                <a:gd name="connsiteX6-357" fmla="*/ 239544 w 3473730"/>
                <a:gd name="connsiteY6-358" fmla="*/ 360511 h 707260"/>
                <a:gd name="connsiteX0-359" fmla="*/ 239544 w 3473730"/>
                <a:gd name="connsiteY0-360" fmla="*/ 360511 h 707260"/>
                <a:gd name="connsiteX1-361" fmla="*/ 31210 w 3473730"/>
                <a:gd name="connsiteY1-362" fmla="*/ 42088 h 707260"/>
                <a:gd name="connsiteX2-363" fmla="*/ 3473730 w 3473730"/>
                <a:gd name="connsiteY2-364" fmla="*/ 0 h 707260"/>
                <a:gd name="connsiteX3-365" fmla="*/ 3247207 w 3473730"/>
                <a:gd name="connsiteY3-366" fmla="*/ 335861 h 707260"/>
                <a:gd name="connsiteX4-367" fmla="*/ 3473225 w 3473730"/>
                <a:gd name="connsiteY4-368" fmla="*/ 688614 h 707260"/>
                <a:gd name="connsiteX5-369" fmla="*/ 0 w 3473730"/>
                <a:gd name="connsiteY5-370" fmla="*/ 707260 h 707260"/>
                <a:gd name="connsiteX6-371" fmla="*/ 239544 w 3473730"/>
                <a:gd name="connsiteY6-372" fmla="*/ 360511 h 707260"/>
                <a:gd name="connsiteX0-373" fmla="*/ 239544 w 3473730"/>
                <a:gd name="connsiteY0-374" fmla="*/ 360511 h 707260"/>
                <a:gd name="connsiteX1-375" fmla="*/ 39071 w 3473730"/>
                <a:gd name="connsiteY1-376" fmla="*/ 14928 h 707260"/>
                <a:gd name="connsiteX2-377" fmla="*/ 3473730 w 3473730"/>
                <a:gd name="connsiteY2-378" fmla="*/ 0 h 707260"/>
                <a:gd name="connsiteX3-379" fmla="*/ 3247207 w 3473730"/>
                <a:gd name="connsiteY3-380" fmla="*/ 335861 h 707260"/>
                <a:gd name="connsiteX4-381" fmla="*/ 3473225 w 3473730"/>
                <a:gd name="connsiteY4-382" fmla="*/ 688614 h 707260"/>
                <a:gd name="connsiteX5-383" fmla="*/ 0 w 3473730"/>
                <a:gd name="connsiteY5-384" fmla="*/ 707260 h 707260"/>
                <a:gd name="connsiteX6-385" fmla="*/ 239544 w 3473730"/>
                <a:gd name="connsiteY6-386" fmla="*/ 360511 h 707260"/>
                <a:gd name="connsiteX0-387" fmla="*/ 208098 w 3442284"/>
                <a:gd name="connsiteY0-388" fmla="*/ 360511 h 707260"/>
                <a:gd name="connsiteX1-389" fmla="*/ 7625 w 3442284"/>
                <a:gd name="connsiteY1-390" fmla="*/ 14928 h 707260"/>
                <a:gd name="connsiteX2-391" fmla="*/ 3442284 w 3442284"/>
                <a:gd name="connsiteY2-392" fmla="*/ 0 h 707260"/>
                <a:gd name="connsiteX3-393" fmla="*/ 3215761 w 3442284"/>
                <a:gd name="connsiteY3-394" fmla="*/ 335861 h 707260"/>
                <a:gd name="connsiteX4-395" fmla="*/ 3441779 w 3442284"/>
                <a:gd name="connsiteY4-396" fmla="*/ 688614 h 707260"/>
                <a:gd name="connsiteX5-397" fmla="*/ 0 w 3442284"/>
                <a:gd name="connsiteY5-398" fmla="*/ 707260 h 707260"/>
                <a:gd name="connsiteX6-399" fmla="*/ 208098 w 3442284"/>
                <a:gd name="connsiteY6-400" fmla="*/ 360511 h 7072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17" y="connsiteY6-218"/>
                </a:cxn>
              </a:cxnLst>
              <a:rect l="l" t="t" r="r" b="b"/>
              <a:pathLst>
                <a:path w="3442284" h="707260">
                  <a:moveTo>
                    <a:pt x="208098" y="360511"/>
                  </a:moveTo>
                  <a:lnTo>
                    <a:pt x="7625" y="14928"/>
                  </a:lnTo>
                  <a:lnTo>
                    <a:pt x="3442284" y="0"/>
                  </a:lnTo>
                  <a:cubicBezTo>
                    <a:pt x="3433504" y="7398"/>
                    <a:pt x="3215845" y="337471"/>
                    <a:pt x="3215761" y="335861"/>
                  </a:cubicBezTo>
                  <a:cubicBezTo>
                    <a:pt x="3217846" y="339930"/>
                    <a:pt x="3443013" y="695987"/>
                    <a:pt x="3441779" y="688614"/>
                  </a:cubicBezTo>
                  <a:lnTo>
                    <a:pt x="0" y="707260"/>
                  </a:lnTo>
                  <a:lnTo>
                    <a:pt x="208098" y="360511"/>
                  </a:lnTo>
                  <a:close/>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pic>
        <p:nvPicPr>
          <p:cNvPr id="18444" name="图片 9"/>
          <p:cNvPicPr>
            <a:picLocks noChangeAspect="1"/>
          </p:cNvPicPr>
          <p:nvPr/>
        </p:nvPicPr>
        <p:blipFill>
          <a:blip r:embed="rId1" cstate="print"/>
          <a:srcRect t="3180" r="36639" b="80235"/>
          <a:stretch>
            <a:fillRect/>
          </a:stretch>
        </p:blipFill>
        <p:spPr bwMode="auto">
          <a:xfrm>
            <a:off x="0" y="0"/>
            <a:ext cx="4333875" cy="1552575"/>
          </a:xfrm>
          <a:prstGeom prst="rect">
            <a:avLst/>
          </a:prstGeom>
          <a:noFill/>
          <a:ln w="9525">
            <a:noFill/>
            <a:miter lim="800000"/>
            <a:headEnd/>
            <a:tailEnd/>
          </a:ln>
        </p:spPr>
      </p:pic>
      <p:pic>
        <p:nvPicPr>
          <p:cNvPr id="18445" name="图片 13"/>
          <p:cNvPicPr>
            <a:picLocks noChangeAspect="1"/>
          </p:cNvPicPr>
          <p:nvPr/>
        </p:nvPicPr>
        <p:blipFill>
          <a:blip r:embed="rId2" cstate="print"/>
          <a:srcRect l="3664" r="3856" b="8626"/>
          <a:stretch>
            <a:fillRect/>
          </a:stretch>
        </p:blipFill>
        <p:spPr bwMode="auto">
          <a:xfrm>
            <a:off x="0" y="4498975"/>
            <a:ext cx="12195175" cy="23590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down)">
                                      <p:cBhvr>
                                        <p:cTn id="16" dur="500"/>
                                        <p:tgtEl>
                                          <p:spTgt spid="38"/>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nodeType="afterEffect">
                                  <p:stCondLst>
                                    <p:cond delay="0"/>
                                  </p:stCondLst>
                                  <p:childTnLst>
                                    <p:set>
                                      <p:cBhvr>
                                        <p:cTn id="28" dur="1" fill="hold">
                                          <p:stCondLst>
                                            <p:cond delay="0"/>
                                          </p:stCondLst>
                                        </p:cTn>
                                        <p:tgtEl>
                                          <p:spTgt spid="54"/>
                                        </p:tgtEl>
                                        <p:attrNameLst>
                                          <p:attrName>style.visibility</p:attrName>
                                        </p:attrNameLst>
                                      </p:cBhvr>
                                      <p:to>
                                        <p:strVal val="visible"/>
                                      </p:to>
                                    </p:set>
                                    <p:anim calcmode="lin" valueType="num">
                                      <p:cBhvr additive="base">
                                        <p:cTn id="29" dur="500" fill="hold"/>
                                        <p:tgtEl>
                                          <p:spTgt spid="54"/>
                                        </p:tgtEl>
                                        <p:attrNameLst>
                                          <p:attrName>ppt_x</p:attrName>
                                        </p:attrNameLst>
                                      </p:cBhvr>
                                      <p:tavLst>
                                        <p:tav tm="0">
                                          <p:val>
                                            <p:strVal val="#ppt_x"/>
                                          </p:val>
                                        </p:tav>
                                        <p:tav tm="100000">
                                          <p:val>
                                            <p:strVal val="#ppt_x"/>
                                          </p:val>
                                        </p:tav>
                                      </p:tavLst>
                                    </p:anim>
                                    <p:anim calcmode="lin" valueType="num">
                                      <p:cBhvr additive="base">
                                        <p:cTn id="30" dur="500" fill="hold"/>
                                        <p:tgtEl>
                                          <p:spTgt spid="54"/>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 presetClass="entr" presetSubtype="4" fill="hold" nodeType="afterEffect">
                                  <p:stCondLst>
                                    <p:cond delay="0"/>
                                  </p:stCondLst>
                                  <p:childTnLst>
                                    <p:set>
                                      <p:cBhvr>
                                        <p:cTn id="33" dur="1" fill="hold">
                                          <p:stCondLst>
                                            <p:cond delay="0"/>
                                          </p:stCondLst>
                                        </p:cTn>
                                        <p:tgtEl>
                                          <p:spTgt spid="74"/>
                                        </p:tgtEl>
                                        <p:attrNameLst>
                                          <p:attrName>style.visibility</p:attrName>
                                        </p:attrNameLst>
                                      </p:cBhvr>
                                      <p:to>
                                        <p:strVal val="visible"/>
                                      </p:to>
                                    </p:set>
                                    <p:anim calcmode="lin" valueType="num">
                                      <p:cBhvr additive="base">
                                        <p:cTn id="34" dur="500" fill="hold"/>
                                        <p:tgtEl>
                                          <p:spTgt spid="74"/>
                                        </p:tgtEl>
                                        <p:attrNameLst>
                                          <p:attrName>ppt_x</p:attrName>
                                        </p:attrNameLst>
                                      </p:cBhvr>
                                      <p:tavLst>
                                        <p:tav tm="0">
                                          <p:val>
                                            <p:strVal val="#ppt_x"/>
                                          </p:val>
                                        </p:tav>
                                        <p:tav tm="100000">
                                          <p:val>
                                            <p:strVal val="#ppt_x"/>
                                          </p:val>
                                        </p:tav>
                                      </p:tavLst>
                                    </p:anim>
                                    <p:anim calcmode="lin" valueType="num">
                                      <p:cBhvr additive="base">
                                        <p:cTn id="35" dur="500" fill="hold"/>
                                        <p:tgtEl>
                                          <p:spTgt spid="74"/>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4500"/>
                            </p:stCondLst>
                            <p:childTnLst>
                              <p:par>
                                <p:cTn id="45" presetID="10" presetClass="entr" presetSubtype="0"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图片 83"/>
          <p:cNvPicPr>
            <a:picLocks noChangeAspect="1"/>
          </p:cNvPicPr>
          <p:nvPr/>
        </p:nvPicPr>
        <p:blipFill>
          <a:blip r:embed="rId1" cstate="print"/>
          <a:srcRect/>
          <a:stretch>
            <a:fillRect/>
          </a:stretch>
        </p:blipFill>
        <p:spPr bwMode="auto">
          <a:xfrm>
            <a:off x="4763" y="1588"/>
            <a:ext cx="2889250" cy="1273175"/>
          </a:xfrm>
          <a:prstGeom prst="rect">
            <a:avLst/>
          </a:prstGeom>
          <a:noFill/>
          <a:ln w="9525">
            <a:noFill/>
            <a:miter lim="800000"/>
            <a:headEnd/>
            <a:tailEnd/>
          </a:ln>
        </p:spPr>
      </p:pic>
      <p:sp>
        <p:nvSpPr>
          <p:cNvPr id="6" name="文本框 5"/>
          <p:cNvSpPr txBox="1"/>
          <p:nvPr/>
        </p:nvSpPr>
        <p:spPr>
          <a:xfrm>
            <a:off x="2349305" y="-1125415"/>
            <a:ext cx="1569660" cy="369332"/>
          </a:xfrm>
          <a:prstGeom prst="rect">
            <a:avLst/>
          </a:prstGeom>
          <a:noFill/>
        </p:spPr>
        <p:txBody>
          <a:bodyPr wrap="none">
            <a:spAutoFit/>
          </a:bodyPr>
          <a:lstStyle/>
          <a:p>
            <a:pPr fontAlgn="auto">
              <a:spcBef>
                <a:spcPts val="0"/>
              </a:spcBef>
              <a:spcAft>
                <a:spcPts val="0"/>
              </a:spcAft>
              <a:defRPr/>
            </a:pPr>
            <a:r>
              <a:rPr lang="zh-CN" altLang="en-US" dirty="0">
                <a:noFill/>
                <a:latin typeface="+mn-lt"/>
                <a:ea typeface="+mn-ea"/>
                <a:cs typeface="+mn-cs"/>
              </a:rPr>
              <a:t>延迟符可删除</a:t>
            </a:r>
            <a:endParaRPr lang="zh-CN" altLang="en-US" dirty="0">
              <a:noFill/>
              <a:latin typeface="+mn-lt"/>
              <a:ea typeface="+mn-ea"/>
              <a:cs typeface="+mn-cs"/>
            </a:endParaRPr>
          </a:p>
        </p:txBody>
      </p:sp>
      <p:sp>
        <p:nvSpPr>
          <p:cNvPr id="9" name="矩形 8"/>
          <p:cNvSpPr>
            <a:spLocks noChangeArrowheads="1"/>
          </p:cNvSpPr>
          <p:nvPr/>
        </p:nvSpPr>
        <p:spPr bwMode="auto">
          <a:xfrm>
            <a:off x="832168" y="1358900"/>
            <a:ext cx="6127750" cy="3140075"/>
          </a:xfrm>
          <a:prstGeom prst="rect">
            <a:avLst/>
          </a:prstGeom>
          <a:noFill/>
          <a:ln w="9525">
            <a:noFill/>
            <a:miter lim="800000"/>
          </a:ln>
        </p:spPr>
        <p:txBody>
          <a:bodyPr>
            <a:spAutoFit/>
          </a:bodyPr>
          <a:lstStyle/>
          <a:p>
            <a:pPr>
              <a:lnSpc>
                <a:spcPct val="200000"/>
              </a:lnSpc>
            </a:pPr>
            <a:r>
              <a:rPr lang="en-US" altLang="zh-CN" sz="2000">
                <a:solidFill>
                  <a:schemeClr val="bg2"/>
                </a:solidFill>
                <a:latin typeface="微软雅黑" panose="020B0503020204020204" pitchFamily="34" charset="-122"/>
                <a:ea typeface="微软雅黑" panose="020B0503020204020204" pitchFamily="34" charset="-122"/>
                <a:sym typeface="+mn-lt"/>
              </a:rPr>
              <a:t>        </a:t>
            </a:r>
            <a:r>
              <a:rPr lang="en-US" altLang="zh-CN" sz="2000">
                <a:solidFill>
                  <a:srgbClr val="EA0E1E"/>
                </a:solidFill>
                <a:latin typeface="微软雅黑" panose="020B0503020204020204" pitchFamily="34" charset="-122"/>
                <a:ea typeface="微软雅黑" panose="020B0503020204020204" pitchFamily="34" charset="-122"/>
                <a:sym typeface="+mn-lt"/>
              </a:rPr>
              <a:t>2001</a:t>
            </a:r>
            <a:r>
              <a:rPr lang="zh-CN" altLang="en-US" sz="2000">
                <a:solidFill>
                  <a:srgbClr val="EA0E1E"/>
                </a:solidFill>
                <a:latin typeface="微软雅黑" panose="020B0503020204020204" pitchFamily="34" charset="-122"/>
                <a:ea typeface="微软雅黑" panose="020B0503020204020204" pitchFamily="34" charset="-122"/>
                <a:sym typeface="+mn-lt"/>
              </a:rPr>
              <a:t>年</a:t>
            </a:r>
            <a:r>
              <a:rPr lang="en-US" altLang="zh-CN" sz="2000">
                <a:solidFill>
                  <a:srgbClr val="EA0E1E"/>
                </a:solidFill>
                <a:latin typeface="微软雅黑" panose="020B0503020204020204" pitchFamily="34" charset="-122"/>
                <a:ea typeface="微软雅黑" panose="020B0503020204020204" pitchFamily="34" charset="-122"/>
                <a:sym typeface="+mn-lt"/>
              </a:rPr>
              <a:t>11</a:t>
            </a:r>
            <a:r>
              <a:rPr lang="zh-CN" altLang="en-US" sz="2000">
                <a:solidFill>
                  <a:srgbClr val="EA0E1E"/>
                </a:solidFill>
                <a:latin typeface="微软雅黑" panose="020B0503020204020204" pitchFamily="34" charset="-122"/>
                <a:ea typeface="微软雅黑" panose="020B0503020204020204" pitchFamily="34" charset="-122"/>
                <a:sym typeface="+mn-lt"/>
              </a:rPr>
              <a:t>月</a:t>
            </a:r>
            <a:r>
              <a:rPr lang="en-US" altLang="zh-CN" sz="2000">
                <a:solidFill>
                  <a:srgbClr val="EA0E1E"/>
                </a:solidFill>
                <a:latin typeface="微软雅黑" panose="020B0503020204020204" pitchFamily="34" charset="-122"/>
                <a:ea typeface="微软雅黑" panose="020B0503020204020204" pitchFamily="34" charset="-122"/>
                <a:sym typeface="+mn-lt"/>
              </a:rPr>
              <a:t>11</a:t>
            </a:r>
            <a:r>
              <a:rPr lang="zh-CN" altLang="en-US" sz="2000">
                <a:solidFill>
                  <a:srgbClr val="EA0E1E"/>
                </a:solidFill>
                <a:latin typeface="微软雅黑" panose="020B0503020204020204" pitchFamily="34" charset="-122"/>
                <a:ea typeface="微软雅黑" panose="020B0503020204020204" pitchFamily="34" charset="-122"/>
                <a:sym typeface="+mn-lt"/>
              </a:rPr>
              <a:t>日，在卡塔尔多哈举行的世界贸易组织（</a:t>
            </a:r>
            <a:r>
              <a:rPr lang="en-US" altLang="zh-CN" sz="2000">
                <a:solidFill>
                  <a:srgbClr val="EA0E1E"/>
                </a:solidFill>
                <a:latin typeface="微软雅黑" panose="020B0503020204020204" pitchFamily="34" charset="-122"/>
                <a:ea typeface="微软雅黑" panose="020B0503020204020204" pitchFamily="34" charset="-122"/>
                <a:sym typeface="+mn-lt"/>
              </a:rPr>
              <a:t>WTO</a:t>
            </a:r>
            <a:r>
              <a:rPr lang="zh-CN" altLang="en-US" sz="2000">
                <a:solidFill>
                  <a:srgbClr val="EA0E1E"/>
                </a:solidFill>
                <a:latin typeface="微软雅黑" panose="020B0503020204020204" pitchFamily="34" charset="-122"/>
                <a:ea typeface="微软雅黑" panose="020B0503020204020204" pitchFamily="34" charset="-122"/>
                <a:sym typeface="+mn-lt"/>
              </a:rPr>
              <a:t>）第四届部长级会议通过了中国加入世贸组织法律文件，它标志着经过</a:t>
            </a:r>
            <a:r>
              <a:rPr lang="en-US" altLang="zh-CN" sz="2000">
                <a:solidFill>
                  <a:srgbClr val="EA0E1E"/>
                </a:solidFill>
                <a:latin typeface="微软雅黑" panose="020B0503020204020204" pitchFamily="34" charset="-122"/>
                <a:ea typeface="微软雅黑" panose="020B0503020204020204" pitchFamily="34" charset="-122"/>
                <a:sym typeface="+mn-lt"/>
              </a:rPr>
              <a:t>15</a:t>
            </a:r>
            <a:r>
              <a:rPr lang="zh-CN" altLang="en-US" sz="2000">
                <a:solidFill>
                  <a:srgbClr val="EA0E1E"/>
                </a:solidFill>
                <a:latin typeface="微软雅黑" panose="020B0503020204020204" pitchFamily="34" charset="-122"/>
                <a:ea typeface="微软雅黑" panose="020B0503020204020204" pitchFamily="34" charset="-122"/>
                <a:sym typeface="+mn-lt"/>
              </a:rPr>
              <a:t>年的艰苦努力，中国终于成为世贸组织新成员。标志着中国的对外开放进入了一个新阶段。</a:t>
            </a:r>
            <a:endParaRPr lang="zh-CN" altLang="en-US" sz="2000">
              <a:solidFill>
                <a:srgbClr val="EA0E1E"/>
              </a:solidFill>
              <a:latin typeface="微软雅黑" panose="020B0503020204020204" pitchFamily="34" charset="-122"/>
              <a:ea typeface="微软雅黑" panose="020B0503020204020204" pitchFamily="34" charset="-122"/>
              <a:sym typeface="+mn-lt"/>
            </a:endParaRPr>
          </a:p>
        </p:txBody>
      </p:sp>
      <p:sp>
        <p:nvSpPr>
          <p:cNvPr id="5" name="矩形 4"/>
          <p:cNvSpPr/>
          <p:nvPr/>
        </p:nvSpPr>
        <p:spPr>
          <a:xfrm>
            <a:off x="7370128" y="1274763"/>
            <a:ext cx="4267200" cy="2949575"/>
          </a:xfrm>
          <a:prstGeom prst="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灯片编号占位符 1"/>
          <p:cNvSpPr txBox="1">
            <a:spLocks noGrp="1"/>
          </p:cNvSpPr>
          <p:nvPr/>
        </p:nvSpPr>
        <p:spPr>
          <a:xfrm>
            <a:off x="8610600" y="6356350"/>
            <a:ext cx="2743200" cy="365125"/>
          </a:xfrm>
          <a:prstGeom prst="rect">
            <a:avLst/>
          </a:prstGeom>
          <a:noFill/>
        </p:spPr>
        <p:txBody>
          <a:bodyPr anchor="ctr"/>
          <a:lstStyle/>
          <a:p>
            <a:pPr algn="r" fontAlgn="auto">
              <a:spcBef>
                <a:spcPts val="0"/>
              </a:spcBef>
              <a:spcAft>
                <a:spcPts val="0"/>
              </a:spcAft>
              <a:defRPr/>
            </a:pPr>
            <a:fld id="{AA2A18A7-99E8-40E1-B55D-8280806BA9F2}" type="slidenum">
              <a:rPr lang="zh-CN" altLang="en-US" sz="1200">
                <a:solidFill>
                  <a:schemeClr val="tx1">
                    <a:tint val="75000"/>
                  </a:schemeClr>
                </a:solidFill>
                <a:latin typeface="+mn-lt"/>
                <a:ea typeface="+mn-ea"/>
                <a:cs typeface="+mn-cs"/>
              </a:rPr>
            </a:fld>
            <a:endParaRPr lang="zh-CN" altLang="en-US" sz="1200">
              <a:solidFill>
                <a:schemeClr val="tx1">
                  <a:tint val="75000"/>
                </a:schemeClr>
              </a:solidFill>
              <a:latin typeface="+mn-lt"/>
              <a:ea typeface="+mn-ea"/>
              <a:cs typeface="+mn-cs"/>
            </a:endParaRPr>
          </a:p>
        </p:txBody>
      </p:sp>
      <p:sp>
        <p:nvSpPr>
          <p:cNvPr id="3" name="页脚占位符 2"/>
          <p:cNvSpPr txBox="1">
            <a:spLocks noGrp="1"/>
          </p:cNvSpPr>
          <p:nvPr/>
        </p:nvSpPr>
        <p:spPr>
          <a:xfrm>
            <a:off x="4038600" y="6356350"/>
            <a:ext cx="4114800" cy="365125"/>
          </a:xfrm>
          <a:prstGeom prst="rect">
            <a:avLst/>
          </a:prstGeom>
          <a:noFill/>
        </p:spPr>
        <p:txBody>
          <a:bodyPr anchor="ctr"/>
          <a:lstStyle/>
          <a:p>
            <a:pPr algn="ctr" fontAlgn="auto">
              <a:spcBef>
                <a:spcPts val="0"/>
              </a:spcBef>
              <a:spcAft>
                <a:spcPts val="0"/>
              </a:spcAft>
              <a:defRPr/>
            </a:pPr>
            <a:endParaRPr lang="zh-CN" altLang="en-US" sz="1200">
              <a:solidFill>
                <a:schemeClr val="tx1">
                  <a:tint val="75000"/>
                </a:schemeClr>
              </a:solidFill>
              <a:latin typeface="+mn-lt"/>
              <a:ea typeface="+mn-ea"/>
              <a:cs typeface="+mn-cs"/>
            </a:endParaRPr>
          </a:p>
        </p:txBody>
      </p:sp>
      <p:grpSp>
        <p:nvGrpSpPr>
          <p:cNvPr id="34823" name="组合 9"/>
          <p:cNvGrpSpPr/>
          <p:nvPr/>
        </p:nvGrpSpPr>
        <p:grpSpPr bwMode="auto">
          <a:xfrm>
            <a:off x="2860675" y="263525"/>
            <a:ext cx="9331325" cy="493713"/>
            <a:chOff x="2785242" y="263202"/>
            <a:chExt cx="9331019" cy="493543"/>
          </a:xfrm>
        </p:grpSpPr>
        <p:cxnSp>
          <p:nvCxnSpPr>
            <p:cNvPr id="11" name="直接连接符 10"/>
            <p:cNvCxnSpPr/>
            <p:nvPr/>
          </p:nvCxnSpPr>
          <p:spPr>
            <a:xfrm flipH="1">
              <a:off x="2785242" y="756745"/>
              <a:ext cx="859761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4825" name="组合 11"/>
            <p:cNvGrpSpPr/>
            <p:nvPr/>
          </p:nvGrpSpPr>
          <p:grpSpPr bwMode="auto">
            <a:xfrm>
              <a:off x="6884956" y="263202"/>
              <a:ext cx="5231305" cy="488145"/>
              <a:chOff x="6884956" y="263202"/>
              <a:chExt cx="5231305" cy="488145"/>
            </a:xfrm>
          </p:grpSpPr>
          <p:sp>
            <p:nvSpPr>
              <p:cNvPr id="34826" name="标题 2"/>
              <p:cNvSpPr>
                <a:spLocks noChangeArrowheads="1"/>
              </p:cNvSpPr>
              <p:nvPr/>
            </p:nvSpPr>
            <p:spPr bwMode="auto">
              <a:xfrm>
                <a:off x="6884956" y="273713"/>
                <a:ext cx="4677410" cy="368300"/>
              </a:xfrm>
              <a:prstGeom prst="rect">
                <a:avLst/>
              </a:prstGeom>
              <a:noFill/>
              <a:ln w="9525">
                <a:noFill/>
                <a:miter lim="800000"/>
              </a:ln>
            </p:spPr>
            <p:txBody>
              <a:bodyPr/>
              <a:lstStyle/>
              <a:p>
                <a:pPr algn="r">
                  <a:lnSpc>
                    <a:spcPct val="90000"/>
                  </a:lnSpc>
                </a:pPr>
                <a:r>
                  <a:rPr lang="zh-CN" altLang="en-US" sz="2800">
                    <a:solidFill>
                      <a:srgbClr val="C00000"/>
                    </a:solidFill>
                    <a:latin typeface="微软雅黑" panose="020B0503020204020204" pitchFamily="34" charset="-122"/>
                    <a:ea typeface="微软雅黑" panose="020B0503020204020204" pitchFamily="34" charset="-122"/>
                    <a:sym typeface="+mn-lt"/>
                  </a:rPr>
                  <a:t>改革开放的发展历程</a:t>
                </a:r>
                <a:endParaRPr lang="zh-CN" altLang="en-US" sz="2800">
                  <a:solidFill>
                    <a:srgbClr val="C00000"/>
                  </a:solidFill>
                  <a:latin typeface="微软雅黑" panose="020B0503020204020204" pitchFamily="34" charset="-122"/>
                  <a:ea typeface="微软雅黑" panose="020B0503020204020204" pitchFamily="34" charset="-122"/>
                  <a:sym typeface="+mn-lt"/>
                </a:endParaRPr>
              </a:p>
            </p:txBody>
          </p:sp>
          <p:pic>
            <p:nvPicPr>
              <p:cNvPr id="14" name="图片 13"/>
              <p:cNvPicPr>
                <a:picLocks noChangeAspect="1"/>
              </p:cNvPicPr>
              <p:nvPr/>
            </p:nvPicPr>
            <p:blipFill>
              <a:blip r:embed="rId3" cstate="print"/>
              <a:stretch>
                <a:fillRect/>
              </a:stretch>
            </p:blipFill>
            <p:spPr>
              <a:xfrm>
                <a:off x="11455883" y="263202"/>
                <a:ext cx="660378" cy="488782"/>
              </a:xfrm>
              <a:prstGeom prst="rect">
                <a:avLst/>
              </a:prstGeom>
              <a:effectLst>
                <a:outerShdw blurRad="50800" dist="38100" dir="5400000" algn="t" rotWithShape="0">
                  <a:prstClr val="black">
                    <a:alpha val="40000"/>
                  </a:prstClr>
                </a:outerShdw>
              </a:effectLst>
            </p:spPr>
          </p:pic>
        </p:grpSp>
      </p:grpSp>
      <p:pic>
        <p:nvPicPr>
          <p:cNvPr id="32776" name="图片 13"/>
          <p:cNvPicPr>
            <a:picLocks noChangeAspect="1"/>
          </p:cNvPicPr>
          <p:nvPr/>
        </p:nvPicPr>
        <p:blipFill>
          <a:blip r:embed="rId4" cstate="print"/>
          <a:srcRect l="3664" r="3856" b="8626"/>
          <a:stretch>
            <a:fillRect/>
          </a:stretch>
        </p:blipFill>
        <p:spPr bwMode="auto">
          <a:xfrm>
            <a:off x="0" y="4498975"/>
            <a:ext cx="12195175" cy="2359025"/>
          </a:xfrm>
          <a:prstGeom prst="rect">
            <a:avLst/>
          </a:prstGeom>
          <a:noFill/>
          <a:ln w="9525">
            <a:noFill/>
            <a:miter lim="800000"/>
            <a:headEnd/>
            <a:tailEnd/>
          </a:ln>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内容占位符 4098"/>
          <p:cNvSpPr>
            <a:spLocks noGrp="1"/>
          </p:cNvSpPr>
          <p:nvPr>
            <p:ph idx="4294967295"/>
          </p:nvPr>
        </p:nvSpPr>
        <p:spPr bwMode="auto">
          <a:xfrm>
            <a:off x="664845" y="1275080"/>
            <a:ext cx="10972800" cy="3006725"/>
          </a:xfrm>
          <a:prstGeom prst="rect">
            <a:avLst/>
          </a:prstGeom>
          <a:solidFill>
            <a:srgbClr val="FFFFFF"/>
          </a:solidFill>
          <a:ln>
            <a:solidFill>
              <a:srgbClr val="000000"/>
            </a:solidFill>
            <a:miter lim="800000"/>
          </a:ln>
        </p:spPr>
        <p:txBody>
          <a:bodyPr/>
          <a:lstStyle/>
          <a:p>
            <a:pPr marL="0" indent="0">
              <a:buNone/>
            </a:pPr>
            <a:r>
              <a:rPr lang="en-US" altLang="zh-CN" sz="4000" b="1" smtClean="0">
                <a:latin typeface="楷体_GB2312" panose="02010609030101010101" pitchFamily="49" charset="-122"/>
                <a:ea typeface="楷体_GB2312" panose="02010609030101010101" pitchFamily="49" charset="-122"/>
              </a:rPr>
              <a:t>   </a:t>
            </a:r>
            <a:r>
              <a:rPr lang="zh-CN" altLang="en-US" sz="4000" b="1" smtClean="0">
                <a:latin typeface="楷体_GB2312" panose="02010609030101010101" pitchFamily="49" charset="-122"/>
                <a:ea typeface="楷体_GB2312" panose="02010609030101010101" pitchFamily="49" charset="-122"/>
              </a:rPr>
              <a:t>自1992年邓小平南巡后，姓社和姓资问题才有定论，社会主义市场经济才真正深入人心，全国上下齐心协力搞经济，迎来了中国黄金发展的二十年。这二十年是中国改革开放以来最快的二十年。</a:t>
            </a:r>
            <a:endParaRPr lang="zh-CN" altLang="en-US" sz="4000" b="1" smtClean="0">
              <a:latin typeface="楷体_GB2312" panose="02010609030101010101" pitchFamily="49" charset="-122"/>
              <a:ea typeface="楷体_GB2312" panose="02010609030101010101" pitchFamily="49" charset="-122"/>
            </a:endParaRPr>
          </a:p>
        </p:txBody>
      </p:sp>
      <p:pic>
        <p:nvPicPr>
          <p:cNvPr id="34817" name="图片 83"/>
          <p:cNvPicPr>
            <a:picLocks noChangeAspect="1"/>
          </p:cNvPicPr>
          <p:nvPr/>
        </p:nvPicPr>
        <p:blipFill>
          <a:blip r:embed="rId1" cstate="print"/>
          <a:srcRect/>
          <a:stretch>
            <a:fillRect/>
          </a:stretch>
        </p:blipFill>
        <p:spPr bwMode="auto">
          <a:xfrm>
            <a:off x="4763" y="1588"/>
            <a:ext cx="2889250" cy="1273175"/>
          </a:xfrm>
          <a:prstGeom prst="rect">
            <a:avLst/>
          </a:prstGeom>
          <a:noFill/>
          <a:ln w="9525">
            <a:noFill/>
            <a:miter lim="800000"/>
            <a:headEnd/>
            <a:tailEnd/>
          </a:ln>
        </p:spPr>
      </p:pic>
      <p:grpSp>
        <p:nvGrpSpPr>
          <p:cNvPr id="34823" name="组合 9"/>
          <p:cNvGrpSpPr/>
          <p:nvPr/>
        </p:nvGrpSpPr>
        <p:grpSpPr bwMode="auto">
          <a:xfrm>
            <a:off x="2860675" y="263525"/>
            <a:ext cx="9331325" cy="493713"/>
            <a:chOff x="2785242" y="263202"/>
            <a:chExt cx="9331019" cy="493543"/>
          </a:xfrm>
        </p:grpSpPr>
        <p:cxnSp>
          <p:nvCxnSpPr>
            <p:cNvPr id="11" name="直接连接符 10"/>
            <p:cNvCxnSpPr/>
            <p:nvPr/>
          </p:nvCxnSpPr>
          <p:spPr>
            <a:xfrm flipH="1">
              <a:off x="2785242" y="756745"/>
              <a:ext cx="859761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4825" name="组合 11"/>
            <p:cNvGrpSpPr/>
            <p:nvPr/>
          </p:nvGrpSpPr>
          <p:grpSpPr bwMode="auto">
            <a:xfrm>
              <a:off x="6884956" y="263202"/>
              <a:ext cx="5231305" cy="488145"/>
              <a:chOff x="6884956" y="263202"/>
              <a:chExt cx="5231305" cy="488145"/>
            </a:xfrm>
          </p:grpSpPr>
          <p:sp>
            <p:nvSpPr>
              <p:cNvPr id="34826" name="标题 2"/>
              <p:cNvSpPr>
                <a:spLocks noChangeArrowheads="1"/>
              </p:cNvSpPr>
              <p:nvPr/>
            </p:nvSpPr>
            <p:spPr bwMode="auto">
              <a:xfrm>
                <a:off x="6884956" y="273713"/>
                <a:ext cx="4677410" cy="368300"/>
              </a:xfrm>
              <a:prstGeom prst="rect">
                <a:avLst/>
              </a:prstGeom>
              <a:noFill/>
              <a:ln w="9525">
                <a:noFill/>
                <a:miter lim="800000"/>
              </a:ln>
            </p:spPr>
            <p:txBody>
              <a:bodyPr/>
              <a:p>
                <a:pPr algn="r">
                  <a:lnSpc>
                    <a:spcPct val="90000"/>
                  </a:lnSpc>
                </a:pPr>
                <a:r>
                  <a:rPr lang="zh-CN" altLang="en-US" sz="2800">
                    <a:solidFill>
                      <a:srgbClr val="C00000"/>
                    </a:solidFill>
                    <a:latin typeface="微软雅黑" panose="020B0503020204020204" pitchFamily="34" charset="-122"/>
                    <a:ea typeface="微软雅黑" panose="020B0503020204020204" pitchFamily="34" charset="-122"/>
                    <a:sym typeface="+mn-lt"/>
                  </a:rPr>
                  <a:t>改革开放的发展历程</a:t>
                </a:r>
                <a:endParaRPr lang="zh-CN" altLang="en-US" sz="2800">
                  <a:solidFill>
                    <a:srgbClr val="C00000"/>
                  </a:solidFill>
                  <a:latin typeface="微软雅黑" panose="020B0503020204020204" pitchFamily="34" charset="-122"/>
                  <a:ea typeface="微软雅黑" panose="020B0503020204020204" pitchFamily="34" charset="-122"/>
                  <a:sym typeface="+mn-lt"/>
                </a:endParaRPr>
              </a:p>
            </p:txBody>
          </p:sp>
          <p:pic>
            <p:nvPicPr>
              <p:cNvPr id="14" name="图片 13"/>
              <p:cNvPicPr>
                <a:picLocks noChangeAspect="1"/>
              </p:cNvPicPr>
              <p:nvPr/>
            </p:nvPicPr>
            <p:blipFill>
              <a:blip r:embed="rId2" cstate="print"/>
              <a:stretch>
                <a:fillRect/>
              </a:stretch>
            </p:blipFill>
            <p:spPr>
              <a:xfrm>
                <a:off x="11455883" y="263202"/>
                <a:ext cx="660378" cy="488782"/>
              </a:xfrm>
              <a:prstGeom prst="rect">
                <a:avLst/>
              </a:prstGeom>
              <a:effectLst>
                <a:outerShdw blurRad="50800" dist="38100" dir="5400000" algn="t" rotWithShape="0">
                  <a:prstClr val="black">
                    <a:alpha val="40000"/>
                  </a:prstClr>
                </a:outerShdw>
              </a:effectLst>
            </p:spPr>
          </p:pic>
        </p:grpSp>
      </p:grpSp>
      <p:pic>
        <p:nvPicPr>
          <p:cNvPr id="32776" name="图片 13"/>
          <p:cNvPicPr>
            <a:picLocks noChangeAspect="1"/>
          </p:cNvPicPr>
          <p:nvPr/>
        </p:nvPicPr>
        <p:blipFill>
          <a:blip r:embed="rId3" cstate="print"/>
          <a:srcRect l="3664" r="3856" b="8626"/>
          <a:stretch>
            <a:fillRect/>
          </a:stretch>
        </p:blipFill>
        <p:spPr bwMode="auto">
          <a:xfrm>
            <a:off x="0" y="4498975"/>
            <a:ext cx="12195175" cy="2359025"/>
          </a:xfrm>
          <a:prstGeom prst="rect">
            <a:avLst/>
          </a:prstGeom>
          <a:noFill/>
          <a:ln w="9525">
            <a:noFill/>
            <a:miter lim="800000"/>
            <a:headEnd/>
            <a:tailEnd/>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5121"/>
          <p:cNvSpPr>
            <a:spLocks noGrp="1"/>
          </p:cNvSpPr>
          <p:nvPr>
            <p:ph type="title" idx="4294967295"/>
          </p:nvPr>
        </p:nvSpPr>
        <p:spPr bwMode="auto">
          <a:xfrm>
            <a:off x="608965" y="1129665"/>
            <a:ext cx="10973435" cy="731520"/>
          </a:xfrm>
          <a:prstGeom prst="rect">
            <a:avLst/>
          </a:prstGeom>
          <a:solidFill>
            <a:srgbClr val="FFFFFF"/>
          </a:solidFill>
          <a:ln>
            <a:solidFill>
              <a:srgbClr val="000000"/>
            </a:solidFill>
            <a:miter lim="800000"/>
          </a:ln>
        </p:spPr>
        <p:txBody>
          <a:bodyPr anchor="b"/>
          <a:lstStyle/>
          <a:p>
            <a:pPr algn="ctr"/>
            <a:r>
              <a:rPr lang="zh-CN" altLang="en-US" smtClean="0"/>
              <a:t>第三阶段：</a:t>
            </a:r>
            <a:r>
              <a:rPr lang="en-US" altLang="zh-CN" smtClean="0"/>
              <a:t>2012</a:t>
            </a:r>
            <a:r>
              <a:rPr lang="zh-CN" altLang="en-US" smtClean="0"/>
              <a:t>年以后</a:t>
            </a:r>
            <a:endParaRPr lang="zh-CN" altLang="en-US" smtClean="0"/>
          </a:p>
        </p:txBody>
      </p:sp>
      <p:sp>
        <p:nvSpPr>
          <p:cNvPr id="36866" name="内容占位符 5122"/>
          <p:cNvSpPr>
            <a:spLocks noGrp="1"/>
          </p:cNvSpPr>
          <p:nvPr>
            <p:ph idx="4294967295"/>
          </p:nvPr>
        </p:nvSpPr>
        <p:spPr bwMode="auto">
          <a:xfrm>
            <a:off x="609600" y="2043430"/>
            <a:ext cx="10972800" cy="3846195"/>
          </a:xfrm>
          <a:prstGeom prst="rect">
            <a:avLst/>
          </a:prstGeom>
          <a:solidFill>
            <a:srgbClr val="FFFFFF"/>
          </a:solidFill>
          <a:ln>
            <a:solidFill>
              <a:srgbClr val="000000"/>
            </a:solidFill>
            <a:miter lim="800000"/>
          </a:ln>
        </p:spPr>
        <p:txBody>
          <a:bodyPr/>
          <a:lstStyle/>
          <a:p>
            <a:pPr marL="0" indent="0">
              <a:buNone/>
            </a:pPr>
            <a:r>
              <a:rPr lang="zh-CN" altLang="en-US" sz="3400" b="1" smtClean="0">
                <a:latin typeface="楷体_GB2312" panose="02010609030101010101" pitchFamily="49" charset="-122"/>
                <a:ea typeface="楷体_GB2312" panose="02010609030101010101" pitchFamily="49" charset="-122"/>
              </a:rPr>
              <a:t>新时代有中国特色社会主义阶段。党的十八届一中全会，选举习近平为总书记，中国进入了改革开放的第三阶段，即新时代有中国特色社会主义阶段。十八大以来，中国在建设法治国家和反腐倡廉上进得前所未有的成绩，得到广大人民群众的一致拥护和支持。经济上采取了多项措施（如供给侧改革等），中国经济进入中速发展阶段，发展的质态更好，基础更牢，为避免陷入“中等收入陷阱”打好了基础。</a:t>
            </a:r>
            <a:endParaRPr lang="zh-CN" altLang="en-US" sz="3400" b="1" smtClean="0">
              <a:latin typeface="楷体_GB2312" panose="02010609030101010101" pitchFamily="49" charset="-122"/>
              <a:ea typeface="楷体_GB2312" panose="02010609030101010101" pitchFamily="49" charset="-122"/>
            </a:endParaRPr>
          </a:p>
        </p:txBody>
      </p:sp>
      <p:pic>
        <p:nvPicPr>
          <p:cNvPr id="34817" name="图片 83"/>
          <p:cNvPicPr>
            <a:picLocks noChangeAspect="1"/>
          </p:cNvPicPr>
          <p:nvPr/>
        </p:nvPicPr>
        <p:blipFill>
          <a:blip r:embed="rId1" cstate="print"/>
          <a:srcRect/>
          <a:stretch>
            <a:fillRect/>
          </a:stretch>
        </p:blipFill>
        <p:spPr bwMode="auto">
          <a:xfrm>
            <a:off x="-317" y="-317"/>
            <a:ext cx="2889250" cy="1273175"/>
          </a:xfrm>
          <a:prstGeom prst="rect">
            <a:avLst/>
          </a:prstGeom>
          <a:noFill/>
          <a:ln w="9525">
            <a:noFill/>
            <a:miter lim="800000"/>
            <a:headEnd/>
            <a:tailEnd/>
          </a:ln>
        </p:spPr>
      </p:pic>
      <p:grpSp>
        <p:nvGrpSpPr>
          <p:cNvPr id="34823" name="组合 9"/>
          <p:cNvGrpSpPr/>
          <p:nvPr/>
        </p:nvGrpSpPr>
        <p:grpSpPr bwMode="auto">
          <a:xfrm>
            <a:off x="2860675" y="263525"/>
            <a:ext cx="9331325" cy="493713"/>
            <a:chOff x="2785242" y="263202"/>
            <a:chExt cx="9331019" cy="493543"/>
          </a:xfrm>
        </p:grpSpPr>
        <p:cxnSp>
          <p:nvCxnSpPr>
            <p:cNvPr id="11" name="直接连接符 10"/>
            <p:cNvCxnSpPr/>
            <p:nvPr/>
          </p:nvCxnSpPr>
          <p:spPr>
            <a:xfrm flipH="1">
              <a:off x="2785242" y="756745"/>
              <a:ext cx="859761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4825" name="组合 11"/>
            <p:cNvGrpSpPr/>
            <p:nvPr/>
          </p:nvGrpSpPr>
          <p:grpSpPr bwMode="auto">
            <a:xfrm>
              <a:off x="6884956" y="263202"/>
              <a:ext cx="5231305" cy="488145"/>
              <a:chOff x="6884956" y="263202"/>
              <a:chExt cx="5231305" cy="488145"/>
            </a:xfrm>
          </p:grpSpPr>
          <p:sp>
            <p:nvSpPr>
              <p:cNvPr id="34826" name="标题 2"/>
              <p:cNvSpPr>
                <a:spLocks noChangeArrowheads="1"/>
              </p:cNvSpPr>
              <p:nvPr/>
            </p:nvSpPr>
            <p:spPr bwMode="auto">
              <a:xfrm>
                <a:off x="6884956" y="273713"/>
                <a:ext cx="4677410" cy="368300"/>
              </a:xfrm>
              <a:prstGeom prst="rect">
                <a:avLst/>
              </a:prstGeom>
              <a:noFill/>
              <a:ln w="9525">
                <a:noFill/>
                <a:miter lim="800000"/>
              </a:ln>
            </p:spPr>
            <p:txBody>
              <a:bodyPr/>
              <a:p>
                <a:pPr algn="r">
                  <a:lnSpc>
                    <a:spcPct val="90000"/>
                  </a:lnSpc>
                </a:pPr>
                <a:r>
                  <a:rPr lang="zh-CN" altLang="en-US" sz="2800">
                    <a:solidFill>
                      <a:srgbClr val="C00000"/>
                    </a:solidFill>
                    <a:latin typeface="微软雅黑" panose="020B0503020204020204" pitchFamily="34" charset="-122"/>
                    <a:ea typeface="微软雅黑" panose="020B0503020204020204" pitchFamily="34" charset="-122"/>
                    <a:sym typeface="+mn-lt"/>
                  </a:rPr>
                  <a:t>改革开放的发展历程</a:t>
                </a:r>
                <a:endParaRPr lang="zh-CN" altLang="en-US" sz="2800">
                  <a:solidFill>
                    <a:srgbClr val="C00000"/>
                  </a:solidFill>
                  <a:latin typeface="微软雅黑" panose="020B0503020204020204" pitchFamily="34" charset="-122"/>
                  <a:ea typeface="微软雅黑" panose="020B0503020204020204" pitchFamily="34" charset="-122"/>
                  <a:sym typeface="+mn-lt"/>
                </a:endParaRPr>
              </a:p>
            </p:txBody>
          </p:sp>
          <p:pic>
            <p:nvPicPr>
              <p:cNvPr id="14" name="图片 13"/>
              <p:cNvPicPr>
                <a:picLocks noChangeAspect="1"/>
              </p:cNvPicPr>
              <p:nvPr/>
            </p:nvPicPr>
            <p:blipFill>
              <a:blip r:embed="rId2" cstate="print"/>
              <a:stretch>
                <a:fillRect/>
              </a:stretch>
            </p:blipFill>
            <p:spPr>
              <a:xfrm>
                <a:off x="11455883" y="263202"/>
                <a:ext cx="660378" cy="488782"/>
              </a:xfrm>
              <a:prstGeom prst="rect">
                <a:avLst/>
              </a:prstGeom>
              <a:effectLst>
                <a:outerShdw blurRad="50800" dist="38100" dir="5400000" algn="t" rotWithShape="0">
                  <a:prstClr val="black">
                    <a:alpha val="40000"/>
                  </a:prstClr>
                </a:outerShdw>
              </a:effectLst>
            </p:spPr>
          </p:pic>
        </p:grpSp>
      </p:gr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内容占位符 5122"/>
          <p:cNvSpPr>
            <a:spLocks noGrp="1"/>
          </p:cNvSpPr>
          <p:nvPr>
            <p:ph idx="4294967295"/>
          </p:nvPr>
        </p:nvSpPr>
        <p:spPr bwMode="auto">
          <a:xfrm>
            <a:off x="485775" y="1710690"/>
            <a:ext cx="10972800" cy="2309495"/>
          </a:xfrm>
          <a:prstGeom prst="rect">
            <a:avLst/>
          </a:prstGeom>
          <a:solidFill>
            <a:srgbClr val="FFFFFF"/>
          </a:solidFill>
          <a:ln>
            <a:solidFill>
              <a:srgbClr val="000000"/>
            </a:solidFill>
            <a:miter lim="800000"/>
          </a:ln>
        </p:spPr>
        <p:txBody>
          <a:bodyPr/>
          <a:lstStyle/>
          <a:p>
            <a:pPr marL="0" indent="0">
              <a:buNone/>
            </a:pPr>
            <a:r>
              <a:rPr lang="en-US" altLang="zh-CN" sz="3400" b="1" smtClean="0">
                <a:latin typeface="楷体_GB2312" panose="02010609030101010101" pitchFamily="49" charset="-122"/>
                <a:ea typeface="楷体_GB2312" panose="02010609030101010101" pitchFamily="49" charset="-122"/>
              </a:rPr>
              <a:t>   2012</a:t>
            </a:r>
            <a:r>
              <a:rPr lang="zh-CN" altLang="en-US" sz="3400" b="1" smtClean="0">
                <a:latin typeface="楷体_GB2312" panose="02010609030101010101" pitchFamily="49" charset="-122"/>
                <a:ea typeface="楷体_GB2312" panose="02010609030101010101" pitchFamily="49" charset="-122"/>
              </a:rPr>
              <a:t>年后，进一步深化改革开放，加快是建立和健全社会保障体系，深化要素市场的改革，加快城乡一体化的经济、社会、政治等领域的综合配套改革，转变政府职能，扩大对外开放的广度和深度等等。</a:t>
            </a:r>
            <a:endParaRPr lang="zh-CN" altLang="en-US" sz="3400" b="1" smtClean="0">
              <a:latin typeface="楷体_GB2312" panose="02010609030101010101" pitchFamily="49" charset="-122"/>
              <a:ea typeface="楷体_GB2312" panose="02010609030101010101" pitchFamily="49" charset="-122"/>
            </a:endParaRPr>
          </a:p>
        </p:txBody>
      </p:sp>
      <p:pic>
        <p:nvPicPr>
          <p:cNvPr id="34817" name="图片 83"/>
          <p:cNvPicPr>
            <a:picLocks noChangeAspect="1"/>
          </p:cNvPicPr>
          <p:nvPr/>
        </p:nvPicPr>
        <p:blipFill>
          <a:blip r:embed="rId1" cstate="print"/>
          <a:srcRect/>
          <a:stretch>
            <a:fillRect/>
          </a:stretch>
        </p:blipFill>
        <p:spPr bwMode="auto">
          <a:xfrm>
            <a:off x="-317" y="-317"/>
            <a:ext cx="2889250" cy="1273175"/>
          </a:xfrm>
          <a:prstGeom prst="rect">
            <a:avLst/>
          </a:prstGeom>
          <a:noFill/>
          <a:ln w="9525">
            <a:noFill/>
            <a:miter lim="800000"/>
            <a:headEnd/>
            <a:tailEnd/>
          </a:ln>
        </p:spPr>
      </p:pic>
      <p:grpSp>
        <p:nvGrpSpPr>
          <p:cNvPr id="34823" name="组合 9"/>
          <p:cNvGrpSpPr/>
          <p:nvPr/>
        </p:nvGrpSpPr>
        <p:grpSpPr bwMode="auto">
          <a:xfrm>
            <a:off x="2860675" y="263525"/>
            <a:ext cx="9331325" cy="493713"/>
            <a:chOff x="2785242" y="263202"/>
            <a:chExt cx="9331019" cy="493543"/>
          </a:xfrm>
        </p:grpSpPr>
        <p:cxnSp>
          <p:nvCxnSpPr>
            <p:cNvPr id="11" name="直接连接符 10"/>
            <p:cNvCxnSpPr/>
            <p:nvPr/>
          </p:nvCxnSpPr>
          <p:spPr>
            <a:xfrm flipH="1">
              <a:off x="2785242" y="756745"/>
              <a:ext cx="859761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4825" name="组合 11"/>
            <p:cNvGrpSpPr/>
            <p:nvPr/>
          </p:nvGrpSpPr>
          <p:grpSpPr bwMode="auto">
            <a:xfrm>
              <a:off x="6884956" y="263202"/>
              <a:ext cx="5231305" cy="488145"/>
              <a:chOff x="6884956" y="263202"/>
              <a:chExt cx="5231305" cy="488145"/>
            </a:xfrm>
          </p:grpSpPr>
          <p:sp>
            <p:nvSpPr>
              <p:cNvPr id="34826" name="标题 2"/>
              <p:cNvSpPr>
                <a:spLocks noChangeArrowheads="1"/>
              </p:cNvSpPr>
              <p:nvPr/>
            </p:nvSpPr>
            <p:spPr bwMode="auto">
              <a:xfrm>
                <a:off x="6884956" y="273713"/>
                <a:ext cx="4677410" cy="368300"/>
              </a:xfrm>
              <a:prstGeom prst="rect">
                <a:avLst/>
              </a:prstGeom>
              <a:noFill/>
              <a:ln w="9525">
                <a:noFill/>
                <a:miter lim="800000"/>
              </a:ln>
            </p:spPr>
            <p:txBody>
              <a:bodyPr/>
              <a:p>
                <a:pPr algn="r">
                  <a:lnSpc>
                    <a:spcPct val="90000"/>
                  </a:lnSpc>
                </a:pPr>
                <a:r>
                  <a:rPr lang="zh-CN" altLang="en-US" sz="2800">
                    <a:solidFill>
                      <a:srgbClr val="C00000"/>
                    </a:solidFill>
                    <a:latin typeface="微软雅黑" panose="020B0503020204020204" pitchFamily="34" charset="-122"/>
                    <a:ea typeface="微软雅黑" panose="020B0503020204020204" pitchFamily="34" charset="-122"/>
                    <a:sym typeface="+mn-lt"/>
                  </a:rPr>
                  <a:t>改革开放的发展历程</a:t>
                </a:r>
                <a:endParaRPr lang="zh-CN" altLang="en-US" sz="2800">
                  <a:solidFill>
                    <a:srgbClr val="C00000"/>
                  </a:solidFill>
                  <a:latin typeface="微软雅黑" panose="020B0503020204020204" pitchFamily="34" charset="-122"/>
                  <a:ea typeface="微软雅黑" panose="020B0503020204020204" pitchFamily="34" charset="-122"/>
                  <a:sym typeface="+mn-lt"/>
                </a:endParaRPr>
              </a:p>
            </p:txBody>
          </p:sp>
          <p:pic>
            <p:nvPicPr>
              <p:cNvPr id="14" name="图片 13"/>
              <p:cNvPicPr>
                <a:picLocks noChangeAspect="1"/>
              </p:cNvPicPr>
              <p:nvPr/>
            </p:nvPicPr>
            <p:blipFill>
              <a:blip r:embed="rId2" cstate="print"/>
              <a:stretch>
                <a:fillRect/>
              </a:stretch>
            </p:blipFill>
            <p:spPr>
              <a:xfrm>
                <a:off x="11455883" y="263202"/>
                <a:ext cx="660378" cy="488782"/>
              </a:xfrm>
              <a:prstGeom prst="rect">
                <a:avLst/>
              </a:prstGeom>
              <a:effectLst>
                <a:outerShdw blurRad="50800" dist="38100" dir="5400000" algn="t" rotWithShape="0">
                  <a:prstClr val="black">
                    <a:alpha val="40000"/>
                  </a:prstClr>
                </a:outerShdw>
              </a:effectLst>
            </p:spPr>
          </p:pic>
        </p:grpSp>
      </p:grpSp>
      <p:pic>
        <p:nvPicPr>
          <p:cNvPr id="32776" name="图片 13"/>
          <p:cNvPicPr>
            <a:picLocks noChangeAspect="1"/>
          </p:cNvPicPr>
          <p:nvPr/>
        </p:nvPicPr>
        <p:blipFill>
          <a:blip r:embed="rId3" cstate="print"/>
          <a:srcRect l="3664" r="3856" b="8626"/>
          <a:stretch>
            <a:fillRect/>
          </a:stretch>
        </p:blipFill>
        <p:spPr bwMode="auto">
          <a:xfrm>
            <a:off x="0" y="4498975"/>
            <a:ext cx="12195175" cy="2359025"/>
          </a:xfrm>
          <a:prstGeom prst="rect">
            <a:avLst/>
          </a:prstGeom>
          <a:noFill/>
          <a:ln w="9525">
            <a:noFill/>
            <a:miter lim="800000"/>
            <a:headEnd/>
            <a:tailEnd/>
          </a:ln>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图片 83"/>
          <p:cNvPicPr>
            <a:picLocks noChangeAspect="1"/>
          </p:cNvPicPr>
          <p:nvPr/>
        </p:nvPicPr>
        <p:blipFill>
          <a:blip r:embed="rId1" cstate="print"/>
          <a:srcRect/>
          <a:stretch>
            <a:fillRect/>
          </a:stretch>
        </p:blipFill>
        <p:spPr bwMode="auto">
          <a:xfrm>
            <a:off x="0" y="0"/>
            <a:ext cx="2889250" cy="1273175"/>
          </a:xfrm>
          <a:prstGeom prst="rect">
            <a:avLst/>
          </a:prstGeom>
          <a:noFill/>
          <a:ln w="9525">
            <a:noFill/>
            <a:miter lim="800000"/>
            <a:headEnd/>
            <a:tailEnd/>
          </a:ln>
        </p:spPr>
      </p:pic>
      <p:sp>
        <p:nvSpPr>
          <p:cNvPr id="6" name="文本框 5"/>
          <p:cNvSpPr txBox="1"/>
          <p:nvPr/>
        </p:nvSpPr>
        <p:spPr>
          <a:xfrm>
            <a:off x="2349305" y="-1125415"/>
            <a:ext cx="1569660" cy="369332"/>
          </a:xfrm>
          <a:prstGeom prst="rect">
            <a:avLst/>
          </a:prstGeom>
          <a:noFill/>
        </p:spPr>
        <p:txBody>
          <a:bodyPr wrap="none">
            <a:spAutoFit/>
          </a:bodyPr>
          <a:lstStyle/>
          <a:p>
            <a:pPr fontAlgn="auto">
              <a:spcBef>
                <a:spcPts val="0"/>
              </a:spcBef>
              <a:spcAft>
                <a:spcPts val="0"/>
              </a:spcAft>
              <a:defRPr/>
            </a:pPr>
            <a:r>
              <a:rPr lang="zh-CN" altLang="en-US" dirty="0">
                <a:noFill/>
                <a:latin typeface="+mn-lt"/>
                <a:ea typeface="+mn-ea"/>
                <a:cs typeface="+mn-cs"/>
              </a:rPr>
              <a:t>延迟符可删除</a:t>
            </a:r>
            <a:endParaRPr lang="zh-CN" altLang="en-US" dirty="0">
              <a:noFill/>
              <a:latin typeface="+mn-lt"/>
              <a:ea typeface="+mn-ea"/>
              <a:cs typeface="+mn-cs"/>
            </a:endParaRPr>
          </a:p>
        </p:txBody>
      </p:sp>
      <p:sp>
        <p:nvSpPr>
          <p:cNvPr id="16" name="矩形 15"/>
          <p:cNvSpPr>
            <a:spLocks noChangeArrowheads="1"/>
          </p:cNvSpPr>
          <p:nvPr/>
        </p:nvSpPr>
        <p:spPr bwMode="auto">
          <a:xfrm>
            <a:off x="682625" y="1371600"/>
            <a:ext cx="11099800" cy="1753235"/>
          </a:xfrm>
          <a:prstGeom prst="rect">
            <a:avLst/>
          </a:prstGeom>
          <a:noFill/>
          <a:ln w="9525">
            <a:noFill/>
            <a:miter lim="800000"/>
          </a:ln>
        </p:spPr>
        <p:txBody>
          <a:bodyPr wrap="square">
            <a:spAutoFit/>
          </a:bodyPr>
          <a:lstStyle/>
          <a:p>
            <a:pPr marL="285750" indent="-285750">
              <a:lnSpc>
                <a:spcPct val="150000"/>
              </a:lnSpc>
              <a:buFont typeface="Wingdings" panose="05000000000000000000" pitchFamily="2" charset="2"/>
              <a:buChar char="u"/>
            </a:pPr>
            <a:r>
              <a:rPr lang="zh-CN" altLang="en-US" sz="2400">
                <a:solidFill>
                  <a:srgbClr val="EA0E1E"/>
                </a:solidFill>
                <a:sym typeface="+mn-lt"/>
              </a:rPr>
              <a:t>习近平总书记曾经指出，改革开放是当代中国发展进步的活力之源，是党和人民事业大踏步赶上时代前进步伐的重要法宝，是坚持和发展中国特色社会主义的必由之路。</a:t>
            </a:r>
            <a:endParaRPr lang="zh-CN" altLang="en-US" sz="2400">
              <a:solidFill>
                <a:srgbClr val="EA0E1E"/>
              </a:solidFill>
              <a:sym typeface="+mn-lt"/>
            </a:endParaRPr>
          </a:p>
        </p:txBody>
      </p:sp>
      <p:pic>
        <p:nvPicPr>
          <p:cNvPr id="8" name="图片 7"/>
          <p:cNvPicPr>
            <a:picLocks noChangeAspect="1"/>
          </p:cNvPicPr>
          <p:nvPr/>
        </p:nvPicPr>
        <p:blipFill>
          <a:blip r:embed="rId2" cstate="print"/>
          <a:srcRect b="32349"/>
          <a:stretch>
            <a:fillRect/>
          </a:stretch>
        </p:blipFill>
        <p:spPr bwMode="auto">
          <a:xfrm>
            <a:off x="5361305" y="3124200"/>
            <a:ext cx="5238750" cy="1681163"/>
          </a:xfrm>
          <a:prstGeom prst="rect">
            <a:avLst/>
          </a:prstGeom>
          <a:noFill/>
          <a:ln w="9525">
            <a:noFill/>
            <a:miter lim="800000"/>
            <a:headEnd/>
            <a:tailEnd/>
          </a:ln>
        </p:spPr>
      </p:pic>
      <p:sp>
        <p:nvSpPr>
          <p:cNvPr id="9" name="矩形 8"/>
          <p:cNvSpPr/>
          <p:nvPr/>
        </p:nvSpPr>
        <p:spPr>
          <a:xfrm>
            <a:off x="4897438" y="3246120"/>
            <a:ext cx="463550" cy="16811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灯片编号占位符 1"/>
          <p:cNvSpPr txBox="1">
            <a:spLocks noGrp="1"/>
          </p:cNvSpPr>
          <p:nvPr/>
        </p:nvSpPr>
        <p:spPr>
          <a:xfrm>
            <a:off x="8610600" y="6356350"/>
            <a:ext cx="2743200" cy="365125"/>
          </a:xfrm>
          <a:prstGeom prst="rect">
            <a:avLst/>
          </a:prstGeom>
          <a:noFill/>
        </p:spPr>
        <p:txBody>
          <a:bodyPr anchor="ctr"/>
          <a:lstStyle/>
          <a:p>
            <a:pPr algn="r" fontAlgn="auto">
              <a:spcBef>
                <a:spcPts val="0"/>
              </a:spcBef>
              <a:spcAft>
                <a:spcPts val="0"/>
              </a:spcAft>
              <a:defRPr/>
            </a:pPr>
            <a:fld id="{5F2DB2A2-8CFC-4A0E-B9E2-DED8997CCA1B}" type="slidenum">
              <a:rPr lang="zh-CN" altLang="en-US" sz="1200">
                <a:solidFill>
                  <a:schemeClr val="tx1">
                    <a:tint val="75000"/>
                  </a:schemeClr>
                </a:solidFill>
                <a:latin typeface="+mn-lt"/>
                <a:ea typeface="+mn-ea"/>
                <a:cs typeface="+mn-cs"/>
              </a:rPr>
            </a:fld>
            <a:endParaRPr lang="zh-CN" altLang="en-US" sz="1200">
              <a:solidFill>
                <a:schemeClr val="tx1">
                  <a:tint val="75000"/>
                </a:schemeClr>
              </a:solidFill>
              <a:latin typeface="+mn-lt"/>
              <a:ea typeface="+mn-ea"/>
              <a:cs typeface="+mn-cs"/>
            </a:endParaRPr>
          </a:p>
        </p:txBody>
      </p:sp>
      <p:sp>
        <p:nvSpPr>
          <p:cNvPr id="3" name="页脚占位符 2"/>
          <p:cNvSpPr txBox="1">
            <a:spLocks noGrp="1"/>
          </p:cNvSpPr>
          <p:nvPr/>
        </p:nvSpPr>
        <p:spPr>
          <a:xfrm>
            <a:off x="4038600" y="6356350"/>
            <a:ext cx="4114800" cy="365125"/>
          </a:xfrm>
          <a:prstGeom prst="rect">
            <a:avLst/>
          </a:prstGeom>
          <a:noFill/>
        </p:spPr>
        <p:txBody>
          <a:bodyPr anchor="ctr"/>
          <a:lstStyle/>
          <a:p>
            <a:pPr algn="ctr" fontAlgn="auto">
              <a:spcBef>
                <a:spcPts val="0"/>
              </a:spcBef>
              <a:spcAft>
                <a:spcPts val="0"/>
              </a:spcAft>
              <a:defRPr/>
            </a:pPr>
            <a:endParaRPr lang="zh-CN" altLang="en-US" sz="1200">
              <a:solidFill>
                <a:schemeClr val="tx1">
                  <a:tint val="75000"/>
                </a:schemeClr>
              </a:solidFill>
              <a:latin typeface="+mn-lt"/>
              <a:ea typeface="+mn-ea"/>
              <a:cs typeface="+mn-cs"/>
            </a:endParaRPr>
          </a:p>
        </p:txBody>
      </p:sp>
      <p:pic>
        <p:nvPicPr>
          <p:cNvPr id="32776" name="图片 13"/>
          <p:cNvPicPr>
            <a:picLocks noChangeAspect="1"/>
          </p:cNvPicPr>
          <p:nvPr/>
        </p:nvPicPr>
        <p:blipFill>
          <a:blip r:embed="rId3" cstate="print"/>
          <a:srcRect l="3664" r="3856" b="8626"/>
          <a:stretch>
            <a:fillRect/>
          </a:stretch>
        </p:blipFill>
        <p:spPr bwMode="auto">
          <a:xfrm>
            <a:off x="0" y="4498975"/>
            <a:ext cx="12195175" cy="23590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par>
                          <p:cTn id="14" fill="hold">
                            <p:stCondLst>
                              <p:cond delay="1500"/>
                            </p:stCondLst>
                            <p:childTnLst>
                              <p:par>
                                <p:cTn id="15" presetID="1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p:tgtEl>
                                          <p:spTgt spid="8"/>
                                        </p:tgtEl>
                                        <p:attrNameLst>
                                          <p:attrName>ppt_x</p:attrName>
                                        </p:attrNameLst>
                                      </p:cBhvr>
                                      <p:tavLst>
                                        <p:tav tm="0">
                                          <p:val>
                                            <p:strVal val="#ppt_x-#ppt_w*1.125000"/>
                                          </p:val>
                                        </p:tav>
                                        <p:tav tm="100000">
                                          <p:val>
                                            <p:strVal val="#ppt_x"/>
                                          </p:val>
                                        </p:tav>
                                      </p:tavLst>
                                    </p:anim>
                                    <p:animEffect transition="in" filter="wipe(righ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2"/>
          <p:cNvSpPr txBox="1">
            <a:spLocks noChangeArrowheads="1"/>
          </p:cNvSpPr>
          <p:nvPr/>
        </p:nvSpPr>
        <p:spPr bwMode="auto">
          <a:xfrm>
            <a:off x="1436688" y="3536950"/>
            <a:ext cx="9366250" cy="1322388"/>
          </a:xfrm>
          <a:prstGeom prst="rect">
            <a:avLst/>
          </a:prstGeom>
          <a:noFill/>
          <a:ln w="9525">
            <a:noFill/>
            <a:miter lim="800000"/>
          </a:ln>
        </p:spPr>
        <p:txBody>
          <a:bodyPr wrap="none">
            <a:spAutoFit/>
          </a:bodyPr>
          <a:lstStyle/>
          <a:p>
            <a:r>
              <a:rPr lang="zh-CN" altLang="en-US" sz="8000" b="1">
                <a:solidFill>
                  <a:srgbClr val="C00000"/>
                </a:solidFill>
                <a:latin typeface="微软雅黑" panose="020B0503020204020204" pitchFamily="34" charset="-122"/>
                <a:ea typeface="微软雅黑" panose="020B0503020204020204" pitchFamily="34" charset="-122"/>
                <a:sym typeface="+mn-lt"/>
              </a:rPr>
              <a:t>改革开放的伟大成就</a:t>
            </a:r>
            <a:endParaRPr lang="zh-CN" altLang="en-US" sz="8000" b="1">
              <a:solidFill>
                <a:srgbClr val="C00000"/>
              </a:solidFill>
              <a:latin typeface="微软雅黑" panose="020B0503020204020204" pitchFamily="34" charset="-122"/>
              <a:ea typeface="微软雅黑" panose="020B0503020204020204" pitchFamily="34" charset="-122"/>
              <a:sym typeface="+mn-lt"/>
            </a:endParaRPr>
          </a:p>
        </p:txBody>
      </p:sp>
      <p:sp>
        <p:nvSpPr>
          <p:cNvPr id="11" name="TextBox 10">
            <a:hlinkClick r:id="" action="ppaction://hlinkshowjump?jump=nextslide"/>
          </p:cNvPr>
          <p:cNvSpPr txBox="1">
            <a:spLocks noChangeArrowheads="1"/>
          </p:cNvSpPr>
          <p:nvPr/>
        </p:nvSpPr>
        <p:spPr bwMode="auto">
          <a:xfrm>
            <a:off x="2275840" y="4900732"/>
            <a:ext cx="7640320" cy="4603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r>
              <a:rPr sz="1200" dirty="0">
                <a:gradFill>
                  <a:gsLst>
                    <a:gs pos="0">
                      <a:srgbClr val="E30000"/>
                    </a:gs>
                    <a:gs pos="100000">
                      <a:srgbClr val="760303"/>
                    </a:gs>
                  </a:gsLst>
                  <a:lin ang="5400000" scaled="0"/>
                </a:gradFill>
                <a:latin typeface="微软雅黑" panose="020B0503020204020204" pitchFamily="34" charset="-122"/>
                <a:ea typeface="微软雅黑" panose="020B0503020204020204" pitchFamily="34" charset="-122"/>
                <a:cs typeface="+mn-cs"/>
              </a:rPr>
              <a:t>Professional custom all kinds of industry ppt template, this work belongs to fly impression design original, do not download after the network communication.</a:t>
            </a:r>
            <a:endParaRPr sz="1200" dirty="0">
              <a:gradFill>
                <a:gsLst>
                  <a:gs pos="0">
                    <a:srgbClr val="E30000"/>
                  </a:gs>
                  <a:gs pos="100000">
                    <a:srgbClr val="760303"/>
                  </a:gs>
                </a:gsLst>
                <a:lin ang="5400000" scaled="0"/>
              </a:gradFill>
              <a:latin typeface="微软雅黑" panose="020B0503020204020204" pitchFamily="34" charset="-122"/>
              <a:ea typeface="微软雅黑" panose="020B0503020204020204" pitchFamily="34" charset="-122"/>
              <a:cs typeface="+mn-cs"/>
            </a:endParaRPr>
          </a:p>
        </p:txBody>
      </p:sp>
      <p:pic>
        <p:nvPicPr>
          <p:cNvPr id="4" name="图片 3"/>
          <p:cNvPicPr>
            <a:picLocks noChangeAspect="1"/>
          </p:cNvPicPr>
          <p:nvPr/>
        </p:nvPicPr>
        <p:blipFill>
          <a:blip r:embed="rId1" cstate="print"/>
          <a:stretch>
            <a:fillRect/>
          </a:stretch>
        </p:blipFill>
        <p:spPr>
          <a:xfrm>
            <a:off x="4784725" y="754063"/>
            <a:ext cx="2392363" cy="1770062"/>
          </a:xfrm>
          <a:prstGeom prst="rect">
            <a:avLst/>
          </a:prstGeom>
          <a:effectLst>
            <a:outerShdw blurRad="50800" dist="38100" dir="5400000" algn="t" rotWithShape="0">
              <a:prstClr val="black">
                <a:alpha val="40000"/>
              </a:prstClr>
            </a:outerShdw>
          </a:effectLst>
        </p:spPr>
      </p:pic>
      <p:cxnSp>
        <p:nvCxnSpPr>
          <p:cNvPr id="7" name="直接连接符 6"/>
          <p:cNvCxnSpPr/>
          <p:nvPr/>
        </p:nvCxnSpPr>
        <p:spPr>
          <a:xfrm>
            <a:off x="2947988" y="4849813"/>
            <a:ext cx="6296025"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1989" name="图片 13"/>
          <p:cNvPicPr>
            <a:picLocks noChangeAspect="1"/>
          </p:cNvPicPr>
          <p:nvPr/>
        </p:nvPicPr>
        <p:blipFill>
          <a:blip r:embed="rId2" cstate="print"/>
          <a:srcRect l="3664" r="3856" b="8626"/>
          <a:stretch>
            <a:fillRect/>
          </a:stretch>
        </p:blipFill>
        <p:spPr bwMode="auto">
          <a:xfrm>
            <a:off x="0" y="4498975"/>
            <a:ext cx="12195175" cy="2359025"/>
          </a:xfrm>
          <a:prstGeom prst="rect">
            <a:avLst/>
          </a:prstGeom>
          <a:noFill/>
          <a:ln w="9525">
            <a:noFill/>
            <a:miter lim="800000"/>
            <a:headEnd/>
            <a:tailEnd/>
          </a:ln>
        </p:spPr>
      </p:pic>
      <p:sp>
        <p:nvSpPr>
          <p:cNvPr id="41990" name="WordArt 10"/>
          <p:cNvSpPr>
            <a:spLocks noChangeArrowheads="1" noChangeShapeType="1" noTextEdit="1"/>
          </p:cNvSpPr>
          <p:nvPr/>
        </p:nvSpPr>
        <p:spPr bwMode="auto">
          <a:xfrm>
            <a:off x="4341813" y="2541588"/>
            <a:ext cx="3297237" cy="798512"/>
          </a:xfrm>
          <a:prstGeom prst="rect">
            <a:avLst/>
          </a:prstGeom>
        </p:spPr>
        <p:txBody>
          <a:bodyPr wrap="none" fromWordArt="1">
            <a:prstTxWarp prst="textPlain">
              <a:avLst>
                <a:gd name="adj" fmla="val 50000"/>
              </a:avLst>
            </a:prstTxWarp>
          </a:bodyPr>
          <a:lstStyle/>
          <a:p>
            <a:pPr algn="ctr"/>
            <a:r>
              <a:rPr lang="zh-CN" altLang="en-US" sz="3600" kern="10">
                <a:ln w="9525">
                  <a:noFill/>
                  <a:rou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宋体" panose="02010600030101010101" pitchFamily="2" charset="-122"/>
                <a:ea typeface="宋体" panose="02010600030101010101" pitchFamily="2" charset="-122"/>
              </a:rPr>
              <a:t>第二部分</a:t>
            </a:r>
            <a:endParaRPr lang="zh-CN" altLang="en-US" sz="3600" kern="10">
              <a:ln w="9525">
                <a:noFill/>
                <a:rou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itds3"/>
          <p:cNvGrpSpPr/>
          <p:nvPr/>
        </p:nvGrpSpPr>
        <p:grpSpPr bwMode="auto">
          <a:xfrm>
            <a:off x="485775" y="2030413"/>
            <a:ext cx="501650" cy="330200"/>
            <a:chOff x="2762976" y="2497837"/>
            <a:chExt cx="501650" cy="330200"/>
          </a:xfrm>
        </p:grpSpPr>
        <p:sp>
          <p:nvSpPr>
            <p:cNvPr id="3"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anchor="ctr"/>
            <a:lstStyle/>
            <a:p>
              <a:pPr algn="ctr" fontAlgn="auto">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 name="Aitds3-2"/>
            <p:cNvSpPr/>
            <p:nvPr/>
          </p:nvSpPr>
          <p:spPr>
            <a:xfrm>
              <a:off x="2928076" y="2497837"/>
              <a:ext cx="165100" cy="330200"/>
            </a:xfrm>
            <a:prstGeom prst="chevron">
              <a:avLst/>
            </a:prstGeom>
            <a:solidFill>
              <a:srgbClr val="6A3C7C">
                <a:lumMod val="50000"/>
              </a:srgbClr>
            </a:solidFill>
            <a:ln w="25400" cap="flat" cmpd="sng" algn="ctr">
              <a:solidFill>
                <a:srgbClr val="6A3C7C">
                  <a:lumMod val="50000"/>
                </a:srgbClr>
              </a:solidFill>
              <a:prstDash val="solid"/>
            </a:ln>
            <a:effectLst/>
          </p:spPr>
          <p:txBody>
            <a:bodyPr anchor="ctr"/>
            <a:lstStyle/>
            <a:p>
              <a:pPr algn="ctr" fontAlgn="auto">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 name="Aitds3-3"/>
            <p:cNvSpPr/>
            <p:nvPr/>
          </p:nvSpPr>
          <p:spPr>
            <a:xfrm>
              <a:off x="3099526" y="2497837"/>
              <a:ext cx="165100" cy="330200"/>
            </a:xfrm>
            <a:prstGeom prst="chevron">
              <a:avLst/>
            </a:prstGeom>
            <a:solidFill>
              <a:srgbClr val="000000">
                <a:lumMod val="85000"/>
                <a:lumOff val="15000"/>
              </a:srgbClr>
            </a:solidFill>
            <a:ln w="25400" cap="flat" cmpd="sng" algn="ctr">
              <a:solidFill>
                <a:srgbClr val="E7E6E6">
                  <a:lumMod val="25000"/>
                </a:srgbClr>
              </a:solidFill>
              <a:prstDash val="solid"/>
            </a:ln>
            <a:effectLst/>
          </p:spPr>
          <p:txBody>
            <a:bodyPr anchor="ctr"/>
            <a:lstStyle/>
            <a:p>
              <a:pPr algn="ctr" fontAlgn="auto">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6" name="Aitds4"/>
          <p:cNvGrpSpPr/>
          <p:nvPr/>
        </p:nvGrpSpPr>
        <p:grpSpPr bwMode="auto">
          <a:xfrm>
            <a:off x="993775" y="2479675"/>
            <a:ext cx="8061325" cy="1155700"/>
            <a:chOff x="0" y="190605"/>
            <a:chExt cx="8059216" cy="1153920"/>
          </a:xfrm>
        </p:grpSpPr>
        <p:sp>
          <p:nvSpPr>
            <p:cNvPr id="7" name="Aitds4-1"/>
            <p:cNvSpPr>
              <a:spLocks noChangeArrowheads="1"/>
            </p:cNvSpPr>
            <p:nvPr/>
          </p:nvSpPr>
          <p:spPr bwMode="auto">
            <a:xfrm>
              <a:off x="80942" y="190605"/>
              <a:ext cx="7978274" cy="1153920"/>
            </a:xfrm>
            <a:prstGeom prst="roundRect">
              <a:avLst>
                <a:gd name="adj" fmla="val 8176"/>
              </a:avLst>
            </a:prstGeom>
            <a:noFill/>
            <a:ln w="19050">
              <a:solidFill>
                <a:srgbClr val="F17475">
                  <a:lumMod val="75000"/>
                </a:srgbClr>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A0204" pitchFamily="34" charset="0"/>
                  <a:ea typeface="宋体" panose="02010600030101010101" pitchFamily="2" charset="-122"/>
                  <a:sym typeface="Calibri" panose="020F05020202040A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A0204" pitchFamily="34" charset="0"/>
                  <a:ea typeface="宋体" panose="02010600030101010101" pitchFamily="2" charset="-122"/>
                  <a:sym typeface="Calibri" panose="020F05020202040A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A0204" pitchFamily="34" charset="0"/>
                  <a:ea typeface="宋体" panose="02010600030101010101" pitchFamily="2" charset="-122"/>
                  <a:sym typeface="Calibri" panose="020F05020202040A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sym typeface="Calibri" panose="020F05020202040A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sym typeface="Calibri" panose="020F05020202040A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sym typeface="Calibri" panose="020F05020202040A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sym typeface="Calibri" panose="020F05020202040A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sym typeface="Calibri" panose="020F05020202040A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sym typeface="Calibri" panose="020F05020202040A0204" pitchFamily="34" charset="0"/>
                </a:defRPr>
              </a:lvl9pPr>
            </a:lstStyle>
            <a:p>
              <a:pPr algn="ctr" fontAlgn="auto">
                <a:spcBef>
                  <a:spcPct val="0"/>
                </a:spcBef>
                <a:spcAft>
                  <a:spcPts val="0"/>
                </a:spcAft>
                <a:buFont typeface="Arial" panose="020B0604020202020204" pitchFamily="34" charset="0"/>
                <a:buNone/>
                <a:defRPr/>
              </a:pPr>
              <a:r>
                <a:rPr lang="en-US" altLang="zh-CN" sz="1500" b="1" kern="0"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 </a:t>
              </a:r>
              <a:endParaRPr lang="zh-CN" altLang="en-US" sz="1500" b="1" kern="0"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 name="Aitds4-2"/>
            <p:cNvSpPr>
              <a:spLocks noChangeArrowheads="1"/>
            </p:cNvSpPr>
            <p:nvPr/>
          </p:nvSpPr>
          <p:spPr bwMode="auto">
            <a:xfrm>
              <a:off x="0" y="412513"/>
              <a:ext cx="169819" cy="169601"/>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A0204" pitchFamily="34" charset="0"/>
                  <a:ea typeface="宋体" panose="02010600030101010101" pitchFamily="2" charset="-122"/>
                  <a:sym typeface="Calibri" panose="020F05020202040A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A0204" pitchFamily="34" charset="0"/>
                  <a:ea typeface="宋体" panose="02010600030101010101" pitchFamily="2" charset="-122"/>
                  <a:sym typeface="Calibri" panose="020F05020202040A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A0204" pitchFamily="34" charset="0"/>
                  <a:ea typeface="宋体" panose="02010600030101010101" pitchFamily="2" charset="-122"/>
                  <a:sym typeface="Calibri" panose="020F05020202040A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sym typeface="Calibri" panose="020F05020202040A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sym typeface="Calibri" panose="020F05020202040A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sym typeface="Calibri" panose="020F05020202040A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sym typeface="Calibri" panose="020F05020202040A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sym typeface="Calibri" panose="020F05020202040A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sym typeface="Calibri" panose="020F05020202040A0204" pitchFamily="34" charset="0"/>
                </a:defRPr>
              </a:lvl9pPr>
            </a:lstStyle>
            <a:p>
              <a:pPr algn="ctr" fontAlgn="auto">
                <a:spcBef>
                  <a:spcPct val="0"/>
                </a:spcBef>
                <a:spcAft>
                  <a:spcPts val="0"/>
                </a:spcAft>
                <a:buFontTx/>
                <a:buNone/>
                <a:defRPr/>
              </a:pPr>
              <a:endParaRPr lang="zh-CN" altLang="zh-CN" sz="1800" kern="0" dirty="0">
                <a:solidFill>
                  <a:srgbClr val="0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9" name="Aitds3"/>
          <p:cNvSpPr/>
          <p:nvPr/>
        </p:nvSpPr>
        <p:spPr>
          <a:xfrm>
            <a:off x="1169988" y="2513013"/>
            <a:ext cx="7804150" cy="1128712"/>
          </a:xfrm>
          <a:prstGeom prst="rect">
            <a:avLst/>
          </a:prstGeom>
        </p:spPr>
        <p:txBody>
          <a:bodyPr>
            <a:spAutoFit/>
          </a:bodyPr>
          <a:lstStyle/>
          <a:p>
            <a:pPr algn="just" fontAlgn="auto">
              <a:lnSpc>
                <a:spcPct val="130000"/>
              </a:lnSpc>
              <a:spcBef>
                <a:spcPts val="0"/>
              </a:spcBef>
              <a:spcAft>
                <a:spcPts val="0"/>
              </a:spcAft>
              <a:defRPr/>
            </a:pPr>
            <a:r>
              <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rPr>
              <a:t>中国共产党始终坚持社会主义初级阶段的基本路线不动摇，在此前提下，依据国情新变化不断对经济基础和上层建筑进行调整与完善，持续推进改革开放纵深发展。</a:t>
            </a:r>
            <a:endPar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 name="Aitds4-2"/>
          <p:cNvSpPr txBox="1">
            <a:spLocks noChangeArrowheads="1"/>
          </p:cNvSpPr>
          <p:nvPr/>
        </p:nvSpPr>
        <p:spPr bwMode="auto">
          <a:xfrm>
            <a:off x="993775" y="1905000"/>
            <a:ext cx="5178425" cy="493713"/>
          </a:xfrm>
          <a:prstGeom prst="rect">
            <a:avLst/>
          </a:prstGeom>
          <a:noFill/>
          <a:ln>
            <a:noFill/>
          </a:ln>
        </p:spPr>
        <p:txBody>
          <a:bodyPr lIns="121873" tIns="60936" rIns="121873" bIns="60936">
            <a:spAutoFit/>
          </a:bodyPr>
          <a:lstStyle>
            <a:lvl1pPr defTabSz="1217930" eaLnBrk="0" hangingPunct="0">
              <a:defRPr>
                <a:solidFill>
                  <a:schemeClr val="tx1"/>
                </a:solidFill>
                <a:latin typeface="Arial" panose="020B0604020202020204" pitchFamily="34" charset="0"/>
                <a:ea typeface="宋体" panose="02010600030101010101" pitchFamily="2" charset="-122"/>
              </a:defRPr>
            </a:lvl1pPr>
            <a:lvl2pPr marL="742950" indent="-285750" defTabSz="1217930" eaLnBrk="0" hangingPunct="0">
              <a:defRPr>
                <a:solidFill>
                  <a:schemeClr val="tx1"/>
                </a:solidFill>
                <a:latin typeface="Arial" panose="020B0604020202020204" pitchFamily="34" charset="0"/>
                <a:ea typeface="宋体" panose="02010600030101010101" pitchFamily="2" charset="-122"/>
              </a:defRPr>
            </a:lvl2pPr>
            <a:lvl3pPr marL="1143000" indent="-228600" defTabSz="1217930" eaLnBrk="0" hangingPunct="0">
              <a:defRPr>
                <a:solidFill>
                  <a:schemeClr val="tx1"/>
                </a:solidFill>
                <a:latin typeface="Arial" panose="020B0604020202020204" pitchFamily="34" charset="0"/>
                <a:ea typeface="宋体" panose="02010600030101010101" pitchFamily="2" charset="-122"/>
              </a:defRPr>
            </a:lvl3pPr>
            <a:lvl4pPr marL="1600200" indent="-228600" defTabSz="1217930" eaLnBrk="0" hangingPunct="0">
              <a:defRPr>
                <a:solidFill>
                  <a:schemeClr val="tx1"/>
                </a:solidFill>
                <a:latin typeface="Arial" panose="020B0604020202020204" pitchFamily="34" charset="0"/>
                <a:ea typeface="宋体" panose="02010600030101010101" pitchFamily="2" charset="-122"/>
              </a:defRPr>
            </a:lvl4pPr>
            <a:lvl5pPr marL="2057400" indent="-228600" defTabSz="1217930" eaLnBrk="0" hangingPunct="0">
              <a:defRPr>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改革开放四十多年以来</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11" name="Aitds3"/>
          <p:cNvGrpSpPr/>
          <p:nvPr/>
        </p:nvGrpSpPr>
        <p:grpSpPr bwMode="auto">
          <a:xfrm>
            <a:off x="504825" y="4064000"/>
            <a:ext cx="501650" cy="330200"/>
            <a:chOff x="2762976" y="2497837"/>
            <a:chExt cx="501650" cy="330200"/>
          </a:xfrm>
        </p:grpSpPr>
        <p:sp>
          <p:nvSpPr>
            <p:cNvPr id="12"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anchor="ctr"/>
            <a:lstStyle/>
            <a:p>
              <a:pPr algn="ctr" fontAlgn="auto">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3" name="Aitds3-2"/>
            <p:cNvSpPr/>
            <p:nvPr/>
          </p:nvSpPr>
          <p:spPr>
            <a:xfrm>
              <a:off x="2928076" y="2497837"/>
              <a:ext cx="165100" cy="330200"/>
            </a:xfrm>
            <a:prstGeom prst="chevron">
              <a:avLst/>
            </a:prstGeom>
            <a:solidFill>
              <a:srgbClr val="6A3C7C">
                <a:lumMod val="50000"/>
              </a:srgbClr>
            </a:solidFill>
            <a:ln w="25400" cap="flat" cmpd="sng" algn="ctr">
              <a:solidFill>
                <a:srgbClr val="6A3C7C">
                  <a:lumMod val="50000"/>
                </a:srgbClr>
              </a:solidFill>
              <a:prstDash val="solid"/>
            </a:ln>
            <a:effectLst/>
          </p:spPr>
          <p:txBody>
            <a:bodyPr anchor="ctr"/>
            <a:lstStyle/>
            <a:p>
              <a:pPr algn="ctr" fontAlgn="auto">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 name="Aitds3-3"/>
            <p:cNvSpPr/>
            <p:nvPr/>
          </p:nvSpPr>
          <p:spPr>
            <a:xfrm>
              <a:off x="3099526" y="2497837"/>
              <a:ext cx="165100" cy="330200"/>
            </a:xfrm>
            <a:prstGeom prst="chevron">
              <a:avLst/>
            </a:prstGeom>
            <a:solidFill>
              <a:srgbClr val="000000">
                <a:lumMod val="85000"/>
                <a:lumOff val="15000"/>
              </a:srgbClr>
            </a:solidFill>
            <a:ln w="25400" cap="flat" cmpd="sng" algn="ctr">
              <a:solidFill>
                <a:srgbClr val="E7E6E6">
                  <a:lumMod val="25000"/>
                </a:srgbClr>
              </a:solidFill>
              <a:prstDash val="solid"/>
            </a:ln>
            <a:effectLst/>
          </p:spPr>
          <p:txBody>
            <a:bodyPr anchor="ctr"/>
            <a:lstStyle/>
            <a:p>
              <a:pPr algn="ctr" fontAlgn="auto">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15" name="Aitds4"/>
          <p:cNvGrpSpPr/>
          <p:nvPr/>
        </p:nvGrpSpPr>
        <p:grpSpPr bwMode="auto">
          <a:xfrm>
            <a:off x="1012825" y="4514850"/>
            <a:ext cx="8061325" cy="1160463"/>
            <a:chOff x="0" y="190605"/>
            <a:chExt cx="8059216" cy="1160018"/>
          </a:xfrm>
        </p:grpSpPr>
        <p:sp>
          <p:nvSpPr>
            <p:cNvPr id="16" name="Aitds4-1"/>
            <p:cNvSpPr>
              <a:spLocks noChangeArrowheads="1"/>
            </p:cNvSpPr>
            <p:nvPr/>
          </p:nvSpPr>
          <p:spPr bwMode="auto">
            <a:xfrm>
              <a:off x="80942" y="190605"/>
              <a:ext cx="7978274" cy="1160018"/>
            </a:xfrm>
            <a:prstGeom prst="roundRect">
              <a:avLst>
                <a:gd name="adj" fmla="val 8176"/>
              </a:avLst>
            </a:prstGeom>
            <a:noFill/>
            <a:ln w="19050">
              <a:solidFill>
                <a:srgbClr val="F17475">
                  <a:lumMod val="75000"/>
                </a:srgbClr>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A0204" pitchFamily="34" charset="0"/>
                  <a:ea typeface="宋体" panose="02010600030101010101" pitchFamily="2" charset="-122"/>
                  <a:sym typeface="Calibri" panose="020F05020202040A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A0204" pitchFamily="34" charset="0"/>
                  <a:ea typeface="宋体" panose="02010600030101010101" pitchFamily="2" charset="-122"/>
                  <a:sym typeface="Calibri" panose="020F05020202040A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A0204" pitchFamily="34" charset="0"/>
                  <a:ea typeface="宋体" panose="02010600030101010101" pitchFamily="2" charset="-122"/>
                  <a:sym typeface="Calibri" panose="020F05020202040A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sym typeface="Calibri" panose="020F05020202040A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sym typeface="Calibri" panose="020F05020202040A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sym typeface="Calibri" panose="020F05020202040A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sym typeface="Calibri" panose="020F05020202040A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sym typeface="Calibri" panose="020F05020202040A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sym typeface="Calibri" panose="020F05020202040A0204" pitchFamily="34" charset="0"/>
                </a:defRPr>
              </a:lvl9pPr>
            </a:lstStyle>
            <a:p>
              <a:pPr algn="ctr" fontAlgn="auto">
                <a:spcBef>
                  <a:spcPct val="0"/>
                </a:spcBef>
                <a:spcAft>
                  <a:spcPts val="0"/>
                </a:spcAft>
                <a:buFont typeface="Arial" panose="020B0604020202020204" pitchFamily="34" charset="0"/>
                <a:buNone/>
                <a:defRPr/>
              </a:pPr>
              <a:r>
                <a:rPr lang="en-US" altLang="zh-CN" sz="1500" b="1" kern="0"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 </a:t>
              </a:r>
              <a:endParaRPr lang="zh-CN" altLang="en-US" sz="1500" b="1" kern="0"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7" name="Aitds4-2"/>
            <p:cNvSpPr>
              <a:spLocks noChangeArrowheads="1"/>
            </p:cNvSpPr>
            <p:nvPr/>
          </p:nvSpPr>
          <p:spPr bwMode="auto">
            <a:xfrm>
              <a:off x="0" y="412770"/>
              <a:ext cx="169819" cy="169798"/>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A0204" pitchFamily="34" charset="0"/>
                  <a:ea typeface="宋体" panose="02010600030101010101" pitchFamily="2" charset="-122"/>
                  <a:sym typeface="Calibri" panose="020F05020202040A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A0204" pitchFamily="34" charset="0"/>
                  <a:ea typeface="宋体" panose="02010600030101010101" pitchFamily="2" charset="-122"/>
                  <a:sym typeface="Calibri" panose="020F05020202040A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A0204" pitchFamily="34" charset="0"/>
                  <a:ea typeface="宋体" panose="02010600030101010101" pitchFamily="2" charset="-122"/>
                  <a:sym typeface="Calibri" panose="020F05020202040A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sym typeface="Calibri" panose="020F05020202040A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sym typeface="Calibri" panose="020F05020202040A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sym typeface="Calibri" panose="020F05020202040A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sym typeface="Calibri" panose="020F05020202040A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sym typeface="Calibri" panose="020F05020202040A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sym typeface="Calibri" panose="020F05020202040A0204" pitchFamily="34" charset="0"/>
                </a:defRPr>
              </a:lvl9pPr>
            </a:lstStyle>
            <a:p>
              <a:pPr algn="ctr" fontAlgn="auto">
                <a:spcBef>
                  <a:spcPct val="0"/>
                </a:spcBef>
                <a:spcAft>
                  <a:spcPts val="0"/>
                </a:spcAft>
                <a:buFontTx/>
                <a:buNone/>
                <a:defRPr/>
              </a:pPr>
              <a:endParaRPr lang="zh-CN" altLang="zh-CN" sz="1800" kern="0" dirty="0">
                <a:solidFill>
                  <a:srgbClr val="0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18" name="Aitds3"/>
          <p:cNvSpPr/>
          <p:nvPr/>
        </p:nvSpPr>
        <p:spPr>
          <a:xfrm>
            <a:off x="1187450" y="4656138"/>
            <a:ext cx="7804150" cy="776287"/>
          </a:xfrm>
          <a:prstGeom prst="rect">
            <a:avLst/>
          </a:prstGeom>
        </p:spPr>
        <p:txBody>
          <a:bodyPr>
            <a:spAutoFit/>
          </a:bodyPr>
          <a:lstStyle/>
          <a:p>
            <a:pPr algn="just" fontAlgn="auto">
              <a:lnSpc>
                <a:spcPct val="130000"/>
              </a:lnSpc>
              <a:spcBef>
                <a:spcPts val="0"/>
              </a:spcBef>
              <a:spcAft>
                <a:spcPts val="0"/>
              </a:spcAft>
              <a:defRPr/>
            </a:pPr>
            <a:r>
              <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rPr>
              <a:t>中国的经济实现了跨越式发展，跃居为世界第二大经济体。凭借经济总量世界排名第二的身份，改变了世界对我国古老的看法和态度。  　　</a:t>
            </a:r>
            <a:endPar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9" name="Aitds4-2"/>
          <p:cNvSpPr txBox="1">
            <a:spLocks noChangeArrowheads="1"/>
          </p:cNvSpPr>
          <p:nvPr/>
        </p:nvSpPr>
        <p:spPr bwMode="auto">
          <a:xfrm>
            <a:off x="1012825" y="3940175"/>
            <a:ext cx="6042025" cy="492125"/>
          </a:xfrm>
          <a:prstGeom prst="rect">
            <a:avLst/>
          </a:prstGeom>
          <a:noFill/>
          <a:ln>
            <a:noFill/>
          </a:ln>
        </p:spPr>
        <p:txBody>
          <a:bodyPr lIns="121873" tIns="60936" rIns="121873" bIns="60936">
            <a:spAutoFit/>
          </a:bodyPr>
          <a:lstStyle>
            <a:lvl1pPr defTabSz="1217930" eaLnBrk="0" hangingPunct="0">
              <a:defRPr>
                <a:solidFill>
                  <a:schemeClr val="tx1"/>
                </a:solidFill>
                <a:latin typeface="Arial" panose="020B0604020202020204" pitchFamily="34" charset="0"/>
                <a:ea typeface="宋体" panose="02010600030101010101" pitchFamily="2" charset="-122"/>
              </a:defRPr>
            </a:lvl1pPr>
            <a:lvl2pPr marL="742950" indent="-285750" defTabSz="1217930" eaLnBrk="0" hangingPunct="0">
              <a:defRPr>
                <a:solidFill>
                  <a:schemeClr val="tx1"/>
                </a:solidFill>
                <a:latin typeface="Arial" panose="020B0604020202020204" pitchFamily="34" charset="0"/>
                <a:ea typeface="宋体" panose="02010600030101010101" pitchFamily="2" charset="-122"/>
              </a:defRPr>
            </a:lvl2pPr>
            <a:lvl3pPr marL="1143000" indent="-228600" defTabSz="1217930" eaLnBrk="0" hangingPunct="0">
              <a:defRPr>
                <a:solidFill>
                  <a:schemeClr val="tx1"/>
                </a:solidFill>
                <a:latin typeface="Arial" panose="020B0604020202020204" pitchFamily="34" charset="0"/>
                <a:ea typeface="宋体" panose="02010600030101010101" pitchFamily="2" charset="-122"/>
              </a:defRPr>
            </a:lvl3pPr>
            <a:lvl4pPr marL="1600200" indent="-228600" defTabSz="1217930" eaLnBrk="0" hangingPunct="0">
              <a:defRPr>
                <a:solidFill>
                  <a:schemeClr val="tx1"/>
                </a:solidFill>
                <a:latin typeface="Arial" panose="020B0604020202020204" pitchFamily="34" charset="0"/>
                <a:ea typeface="宋体" panose="02010600030101010101" pitchFamily="2" charset="-122"/>
              </a:defRPr>
            </a:lvl4pPr>
            <a:lvl5pPr marL="2057400" indent="-228600" defTabSz="1217930" eaLnBrk="0" hangingPunct="0">
              <a:defRPr>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lang="zh-CN" altLang="en-US" sz="2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改革开放之后</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20" name="Aitds8"/>
          <p:cNvPicPr>
            <a:picLocks noChangeAspect="1"/>
          </p:cNvPicPr>
          <p:nvPr>
            <p:custDataLst>
              <p:tags r:id="rId1"/>
            </p:custDataLst>
          </p:nvPr>
        </p:nvPicPr>
        <p:blipFill>
          <a:blip r:embed="rId2" cstate="print"/>
          <a:srcRect/>
          <a:stretch>
            <a:fillRect/>
          </a:stretch>
        </p:blipFill>
        <p:spPr bwMode="auto">
          <a:xfrm>
            <a:off x="8804275" y="1946275"/>
            <a:ext cx="3846513" cy="5176838"/>
          </a:xfrm>
          <a:prstGeom prst="rect">
            <a:avLst/>
          </a:prstGeom>
          <a:noFill/>
          <a:ln w="9525">
            <a:noFill/>
            <a:miter lim="800000"/>
            <a:headEnd/>
            <a:tailEnd/>
          </a:ln>
        </p:spPr>
      </p:pic>
      <p:pic>
        <p:nvPicPr>
          <p:cNvPr id="39937" name="图片 83"/>
          <p:cNvPicPr>
            <a:picLocks noChangeAspect="1"/>
          </p:cNvPicPr>
          <p:nvPr/>
        </p:nvPicPr>
        <p:blipFill>
          <a:blip r:embed="rId3" cstate="print"/>
          <a:srcRect/>
          <a:stretch>
            <a:fillRect/>
          </a:stretch>
        </p:blipFill>
        <p:spPr bwMode="auto">
          <a:xfrm>
            <a:off x="0" y="0"/>
            <a:ext cx="2889250" cy="1273175"/>
          </a:xfrm>
          <a:prstGeom prst="rect">
            <a:avLst/>
          </a:prstGeom>
          <a:noFill/>
          <a:ln w="9525">
            <a:noFill/>
            <a:miter lim="800000"/>
            <a:headEnd/>
            <a:tailEnd/>
          </a:ln>
        </p:spPr>
      </p:pic>
      <p:grpSp>
        <p:nvGrpSpPr>
          <p:cNvPr id="34823" name="组合 9"/>
          <p:cNvGrpSpPr/>
          <p:nvPr/>
        </p:nvGrpSpPr>
        <p:grpSpPr bwMode="auto">
          <a:xfrm>
            <a:off x="2860675" y="263525"/>
            <a:ext cx="9331325" cy="493713"/>
            <a:chOff x="2785242" y="263202"/>
            <a:chExt cx="9331019" cy="493543"/>
          </a:xfrm>
        </p:grpSpPr>
        <p:cxnSp>
          <p:nvCxnSpPr>
            <p:cNvPr id="21" name="直接连接符 20"/>
            <p:cNvCxnSpPr/>
            <p:nvPr/>
          </p:nvCxnSpPr>
          <p:spPr>
            <a:xfrm flipH="1">
              <a:off x="2785242" y="756745"/>
              <a:ext cx="859761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4825" name="组合 11"/>
            <p:cNvGrpSpPr/>
            <p:nvPr/>
          </p:nvGrpSpPr>
          <p:grpSpPr bwMode="auto">
            <a:xfrm>
              <a:off x="6884956" y="263202"/>
              <a:ext cx="5231305" cy="488145"/>
              <a:chOff x="6884956" y="263202"/>
              <a:chExt cx="5231305" cy="488145"/>
            </a:xfrm>
          </p:grpSpPr>
          <p:sp>
            <p:nvSpPr>
              <p:cNvPr id="34826" name="标题 2"/>
              <p:cNvSpPr>
                <a:spLocks noChangeArrowheads="1"/>
              </p:cNvSpPr>
              <p:nvPr/>
            </p:nvSpPr>
            <p:spPr bwMode="auto">
              <a:xfrm>
                <a:off x="6884956" y="273713"/>
                <a:ext cx="4677410" cy="368300"/>
              </a:xfrm>
              <a:prstGeom prst="rect">
                <a:avLst/>
              </a:prstGeom>
              <a:noFill/>
              <a:ln w="9525">
                <a:noFill/>
                <a:miter lim="800000"/>
              </a:ln>
            </p:spPr>
            <p:txBody>
              <a:bodyPr/>
              <a:p>
                <a:pPr algn="r">
                  <a:lnSpc>
                    <a:spcPct val="90000"/>
                  </a:lnSpc>
                </a:pPr>
                <a:r>
                  <a:rPr lang="zh-CN" altLang="en-US" sz="2800">
                    <a:solidFill>
                      <a:srgbClr val="C00000"/>
                    </a:solidFill>
                    <a:latin typeface="微软雅黑" panose="020B0503020204020204" pitchFamily="34" charset="-122"/>
                    <a:ea typeface="微软雅黑" panose="020B0503020204020204" pitchFamily="34" charset="-122"/>
                    <a:sym typeface="+mn-lt"/>
                  </a:rPr>
                  <a:t>改革开放的伟大成就</a:t>
                </a:r>
                <a:endParaRPr lang="zh-CN" altLang="en-US" sz="2800">
                  <a:solidFill>
                    <a:srgbClr val="C00000"/>
                  </a:solidFill>
                  <a:latin typeface="微软雅黑" panose="020B0503020204020204" pitchFamily="34" charset="-122"/>
                  <a:ea typeface="微软雅黑" panose="020B0503020204020204" pitchFamily="34" charset="-122"/>
                  <a:sym typeface="+mn-lt"/>
                </a:endParaRPr>
              </a:p>
            </p:txBody>
          </p:sp>
          <p:pic>
            <p:nvPicPr>
              <p:cNvPr id="22" name="图片 21"/>
              <p:cNvPicPr>
                <a:picLocks noChangeAspect="1"/>
              </p:cNvPicPr>
              <p:nvPr/>
            </p:nvPicPr>
            <p:blipFill>
              <a:blip r:embed="rId4" cstate="print"/>
              <a:stretch>
                <a:fillRect/>
              </a:stretch>
            </p:blipFill>
            <p:spPr>
              <a:xfrm>
                <a:off x="11455883" y="263202"/>
                <a:ext cx="660378" cy="488782"/>
              </a:xfrm>
              <a:prstGeom prst="rect">
                <a:avLst/>
              </a:prstGeom>
              <a:effectLst>
                <a:outerShdw blurRad="50800" dist="38100" dir="5400000" algn="t" rotWithShape="0">
                  <a:prstClr val="black">
                    <a:alpha val="40000"/>
                  </a:prstClr>
                </a:outerShdw>
              </a:effectLst>
            </p:spPr>
          </p:pic>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par>
                          <p:cTn id="22" fill="hold">
                            <p:stCondLst>
                              <p:cond delay="1500"/>
                            </p:stCondLst>
                            <p:childTnLst>
                              <p:par>
                                <p:cTn id="23" presetID="1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ppt_x</p:attrName>
                                        </p:attrNameLst>
                                      </p:cBhvr>
                                      <p:tavLst>
                                        <p:tav tm="0">
                                          <p:val>
                                            <p:strVal val="#ppt_x-#ppt_w*1.125000"/>
                                          </p:val>
                                        </p:tav>
                                        <p:tav tm="100000">
                                          <p:val>
                                            <p:strVal val="#ppt_x"/>
                                          </p:val>
                                        </p:tav>
                                      </p:tavLst>
                                    </p:anim>
                                    <p:animEffect transition="in" filter="wipe(righ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1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8" grpId="0"/>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5400000" flipH="1">
            <a:off x="3577431" y="-505618"/>
            <a:ext cx="168275" cy="31924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2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矩形 2"/>
          <p:cNvSpPr/>
          <p:nvPr/>
        </p:nvSpPr>
        <p:spPr>
          <a:xfrm>
            <a:off x="2065338" y="1203325"/>
            <a:ext cx="5297487" cy="646113"/>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2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矩形 3"/>
          <p:cNvSpPr>
            <a:spLocks noChangeArrowheads="1"/>
          </p:cNvSpPr>
          <p:nvPr/>
        </p:nvSpPr>
        <p:spPr bwMode="auto">
          <a:xfrm>
            <a:off x="2065338" y="1104900"/>
            <a:ext cx="5738812" cy="842963"/>
          </a:xfrm>
          <a:prstGeom prst="rect">
            <a:avLst/>
          </a:prstGeom>
          <a:noFill/>
          <a:ln w="9525">
            <a:noFill/>
            <a:miter lim="800000"/>
          </a:ln>
        </p:spPr>
        <p:txBody>
          <a:bodyPr lIns="105571" tIns="52784" rIns="105571" bIns="52784">
            <a:spAutoFit/>
          </a:bodyPr>
          <a:lstStyle/>
          <a:p>
            <a:pPr>
              <a:lnSpc>
                <a:spcPct val="150000"/>
              </a:lnSpc>
              <a:buClr>
                <a:srgbClr val="C00000"/>
              </a:buClr>
            </a:pPr>
            <a:r>
              <a:rPr lang="zh-CN" altLang="en-US" sz="32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经济持续、快速、平稳增长</a:t>
            </a:r>
            <a:endParaRPr lang="zh-CN" altLang="en-US" sz="32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 name="Group 4"/>
          <p:cNvGrpSpPr>
            <a:grpSpLocks noChangeAspect="1"/>
          </p:cNvGrpSpPr>
          <p:nvPr/>
        </p:nvGrpSpPr>
        <p:grpSpPr bwMode="auto">
          <a:xfrm>
            <a:off x="1023938" y="971550"/>
            <a:ext cx="841375" cy="784225"/>
            <a:chOff x="3500" y="1216"/>
            <a:chExt cx="1939" cy="1811"/>
          </a:xfrm>
        </p:grpSpPr>
        <p:sp>
          <p:nvSpPr>
            <p:cNvPr id="46086" name="AutoShape 3"/>
            <p:cNvSpPr>
              <a:spLocks noChangeAspect="1" noChangeArrowheads="1" noTextEdit="1"/>
            </p:cNvSpPr>
            <p:nvPr/>
          </p:nvSpPr>
          <p:spPr bwMode="auto">
            <a:xfrm>
              <a:off x="3500" y="1216"/>
              <a:ext cx="1939" cy="1811"/>
            </a:xfrm>
            <a:prstGeom prst="rect">
              <a:avLst/>
            </a:prstGeom>
            <a:noFill/>
            <a:ln w="9525">
              <a:noFill/>
              <a:miter lim="800000"/>
            </a:ln>
          </p:spPr>
          <p:txBody>
            <a:bodyPr/>
            <a:lstStyle/>
            <a:p>
              <a:endParaRPr lang="zh-CN" altLang="en-US"/>
            </a:p>
          </p:txBody>
        </p:sp>
        <p:sp>
          <p:nvSpPr>
            <p:cNvPr id="46087" name="Oval 5"/>
            <p:cNvSpPr>
              <a:spLocks noChangeArrowheads="1"/>
            </p:cNvSpPr>
            <p:nvPr/>
          </p:nvSpPr>
          <p:spPr bwMode="auto">
            <a:xfrm>
              <a:off x="3628" y="1216"/>
              <a:ext cx="427" cy="430"/>
            </a:xfrm>
            <a:prstGeom prst="ellipse">
              <a:avLst/>
            </a:prstGeom>
            <a:solidFill>
              <a:srgbClr val="C00000"/>
            </a:solidFill>
            <a:ln w="9525">
              <a:noFill/>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088" name="Freeform 6"/>
            <p:cNvSpPr/>
            <p:nvPr/>
          </p:nvSpPr>
          <p:spPr bwMode="auto">
            <a:xfrm>
              <a:off x="3495" y="1687"/>
              <a:ext cx="1055" cy="1336"/>
            </a:xfrm>
            <a:custGeom>
              <a:avLst/>
              <a:gdLst>
                <a:gd name="T0" fmla="*/ 418363 w 230"/>
                <a:gd name="T1" fmla="*/ 0 h 292"/>
                <a:gd name="T2" fmla="*/ 249663 w 230"/>
                <a:gd name="T3" fmla="*/ 0 h 292"/>
                <a:gd name="T4" fmla="*/ 200932 w 230"/>
                <a:gd name="T5" fmla="*/ 0 h 292"/>
                <a:gd name="T6" fmla="*/ 154521 w 230"/>
                <a:gd name="T7" fmla="*/ 49990 h 292"/>
                <a:gd name="T8" fmla="*/ 107601 w 230"/>
                <a:gd name="T9" fmla="*/ 0 h 292"/>
                <a:gd name="T10" fmla="*/ 58869 w 230"/>
                <a:gd name="T11" fmla="*/ 0 h 292"/>
                <a:gd name="T12" fmla="*/ 46897 w 230"/>
                <a:gd name="T13" fmla="*/ 0 h 292"/>
                <a:gd name="T14" fmla="*/ 0 w 230"/>
                <a:gd name="T15" fmla="*/ 49990 h 292"/>
                <a:gd name="T16" fmla="*/ 0 w 230"/>
                <a:gd name="T17" fmla="*/ 270860 h 292"/>
                <a:gd name="T18" fmla="*/ 46897 w 230"/>
                <a:gd name="T19" fmla="*/ 320768 h 292"/>
                <a:gd name="T20" fmla="*/ 58869 w 230"/>
                <a:gd name="T21" fmla="*/ 318572 h 292"/>
                <a:gd name="T22" fmla="*/ 58869 w 230"/>
                <a:gd name="T23" fmla="*/ 394811 h 292"/>
                <a:gd name="T24" fmla="*/ 58869 w 230"/>
                <a:gd name="T25" fmla="*/ 535507 h 292"/>
                <a:gd name="T26" fmla="*/ 107601 w 230"/>
                <a:gd name="T27" fmla="*/ 585497 h 292"/>
                <a:gd name="T28" fmla="*/ 154521 w 230"/>
                <a:gd name="T29" fmla="*/ 535507 h 292"/>
                <a:gd name="T30" fmla="*/ 203165 w 230"/>
                <a:gd name="T31" fmla="*/ 585497 h 292"/>
                <a:gd name="T32" fmla="*/ 249663 w 230"/>
                <a:gd name="T33" fmla="*/ 535507 h 292"/>
                <a:gd name="T34" fmla="*/ 249663 w 230"/>
                <a:gd name="T35" fmla="*/ 394811 h 292"/>
                <a:gd name="T36" fmla="*/ 249663 w 230"/>
                <a:gd name="T37" fmla="*/ 312917 h 292"/>
                <a:gd name="T38" fmla="*/ 249663 w 230"/>
                <a:gd name="T39" fmla="*/ 94243 h 292"/>
                <a:gd name="T40" fmla="*/ 418363 w 230"/>
                <a:gd name="T41" fmla="*/ 94243 h 292"/>
                <a:gd name="T42" fmla="*/ 467007 w 230"/>
                <a:gd name="T43" fmla="*/ 48169 h 292"/>
                <a:gd name="T44" fmla="*/ 418363 w 230"/>
                <a:gd name="T45" fmla="*/ 0 h 2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0"/>
                <a:gd name="T70" fmla="*/ 0 h 292"/>
                <a:gd name="T71" fmla="*/ 230 w 230"/>
                <a:gd name="T72" fmla="*/ 292 h 2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w="9525">
              <a:noFill/>
              <a:round/>
            </a:ln>
          </p:spPr>
          <p:txBody>
            <a:bodyPr/>
            <a:lstStyle/>
            <a:p>
              <a:endParaRPr lang="zh-CN" altLang="en-US"/>
            </a:p>
          </p:txBody>
        </p:sp>
        <p:sp>
          <p:nvSpPr>
            <p:cNvPr id="46089" name="Freeform 7"/>
            <p:cNvSpPr/>
            <p:nvPr/>
          </p:nvSpPr>
          <p:spPr bwMode="auto">
            <a:xfrm>
              <a:off x="4476" y="1390"/>
              <a:ext cx="963" cy="1052"/>
            </a:xfrm>
            <a:custGeom>
              <a:avLst/>
              <a:gdLst>
                <a:gd name="T0" fmla="*/ 395362 w 210"/>
                <a:gd name="T1" fmla="*/ 42007 h 230"/>
                <a:gd name="T2" fmla="*/ 391327 w 210"/>
                <a:gd name="T3" fmla="*/ 42007 h 230"/>
                <a:gd name="T4" fmla="*/ 227300 w 210"/>
                <a:gd name="T5" fmla="*/ 42007 h 230"/>
                <a:gd name="T6" fmla="*/ 231253 w 210"/>
                <a:gd name="T7" fmla="*/ 30229 h 230"/>
                <a:gd name="T8" fmla="*/ 200763 w 210"/>
                <a:gd name="T9" fmla="*/ 0 h 230"/>
                <a:gd name="T10" fmla="*/ 149957 w 210"/>
                <a:gd name="T11" fmla="*/ 0 h 230"/>
                <a:gd name="T12" fmla="*/ 121609 w 210"/>
                <a:gd name="T13" fmla="*/ 30229 h 230"/>
                <a:gd name="T14" fmla="*/ 123819 w 210"/>
                <a:gd name="T15" fmla="*/ 42007 h 230"/>
                <a:gd name="T16" fmla="*/ 30472 w 210"/>
                <a:gd name="T17" fmla="*/ 42007 h 230"/>
                <a:gd name="T18" fmla="*/ 0 w 210"/>
                <a:gd name="T19" fmla="*/ 62091 h 230"/>
                <a:gd name="T20" fmla="*/ 0 w 210"/>
                <a:gd name="T21" fmla="*/ 63911 h 230"/>
                <a:gd name="T22" fmla="*/ 30472 w 210"/>
                <a:gd name="T23" fmla="*/ 84018 h 230"/>
                <a:gd name="T24" fmla="*/ 391327 w 210"/>
                <a:gd name="T25" fmla="*/ 84018 h 230"/>
                <a:gd name="T26" fmla="*/ 391327 w 210"/>
                <a:gd name="T27" fmla="*/ 420654 h 230"/>
                <a:gd name="T28" fmla="*/ 30472 w 210"/>
                <a:gd name="T29" fmla="*/ 420654 h 230"/>
                <a:gd name="T30" fmla="*/ 0 w 210"/>
                <a:gd name="T31" fmla="*/ 438538 h 230"/>
                <a:gd name="T32" fmla="*/ 0 w 210"/>
                <a:gd name="T33" fmla="*/ 442471 h 230"/>
                <a:gd name="T34" fmla="*/ 30472 w 210"/>
                <a:gd name="T35" fmla="*/ 460465 h 230"/>
                <a:gd name="T36" fmla="*/ 391327 w 210"/>
                <a:gd name="T37" fmla="*/ 460465 h 230"/>
                <a:gd name="T38" fmla="*/ 395362 w 210"/>
                <a:gd name="T39" fmla="*/ 460465 h 230"/>
                <a:gd name="T40" fmla="*/ 425852 w 210"/>
                <a:gd name="T41" fmla="*/ 460465 h 230"/>
                <a:gd name="T42" fmla="*/ 425852 w 210"/>
                <a:gd name="T43" fmla="*/ 442471 h 230"/>
                <a:gd name="T44" fmla="*/ 425852 w 210"/>
                <a:gd name="T45" fmla="*/ 438538 h 230"/>
                <a:gd name="T46" fmla="*/ 425852 w 210"/>
                <a:gd name="T47" fmla="*/ 63911 h 230"/>
                <a:gd name="T48" fmla="*/ 425852 w 210"/>
                <a:gd name="T49" fmla="*/ 62091 h 230"/>
                <a:gd name="T50" fmla="*/ 425852 w 210"/>
                <a:gd name="T51" fmla="*/ 42007 h 230"/>
                <a:gd name="T52" fmla="*/ 395362 w 210"/>
                <a:gd name="T53" fmla="*/ 42007 h 2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0"/>
                <a:gd name="T82" fmla="*/ 0 h 230"/>
                <a:gd name="T83" fmla="*/ 210 w 210"/>
                <a:gd name="T84" fmla="*/ 230 h 23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w="9525">
              <a:noFill/>
              <a:round/>
            </a:ln>
          </p:spPr>
          <p:txBody>
            <a:bodyPr/>
            <a:lstStyle/>
            <a:p>
              <a:endParaRPr lang="zh-CN" altLang="en-US"/>
            </a:p>
          </p:txBody>
        </p:sp>
        <p:sp>
          <p:nvSpPr>
            <p:cNvPr id="46090" name="Freeform 8"/>
            <p:cNvSpPr/>
            <p:nvPr/>
          </p:nvSpPr>
          <p:spPr bwMode="auto">
            <a:xfrm>
              <a:off x="4545" y="2478"/>
              <a:ext cx="706" cy="476"/>
            </a:xfrm>
            <a:custGeom>
              <a:avLst/>
              <a:gdLst>
                <a:gd name="T0" fmla="*/ 301677 w 154"/>
                <a:gd name="T1" fmla="*/ 164527 h 104"/>
                <a:gd name="T2" fmla="*/ 176225 w 154"/>
                <a:gd name="T3" fmla="*/ 10074 h 104"/>
                <a:gd name="T4" fmla="*/ 158112 w 154"/>
                <a:gd name="T5" fmla="*/ 0 h 104"/>
                <a:gd name="T6" fmla="*/ 158112 w 154"/>
                <a:gd name="T7" fmla="*/ 0 h 104"/>
                <a:gd name="T8" fmla="*/ 155902 w 154"/>
                <a:gd name="T9" fmla="*/ 0 h 104"/>
                <a:gd name="T10" fmla="*/ 153674 w 154"/>
                <a:gd name="T11" fmla="*/ 0 h 104"/>
                <a:gd name="T12" fmla="*/ 153674 w 154"/>
                <a:gd name="T13" fmla="*/ 0 h 104"/>
                <a:gd name="T14" fmla="*/ 135557 w 154"/>
                <a:gd name="T15" fmla="*/ 10074 h 104"/>
                <a:gd name="T16" fmla="*/ 8009 w 154"/>
                <a:gd name="T17" fmla="*/ 164527 h 104"/>
                <a:gd name="T18" fmla="*/ 12337 w 154"/>
                <a:gd name="T19" fmla="*/ 200954 h 104"/>
                <a:gd name="T20" fmla="*/ 48572 w 154"/>
                <a:gd name="T21" fmla="*/ 197041 h 104"/>
                <a:gd name="T22" fmla="*/ 155902 w 154"/>
                <a:gd name="T23" fmla="*/ 64040 h 104"/>
                <a:gd name="T24" fmla="*/ 263237 w 154"/>
                <a:gd name="T25" fmla="*/ 197041 h 104"/>
                <a:gd name="T26" fmla="*/ 299449 w 154"/>
                <a:gd name="T27" fmla="*/ 200954 h 104"/>
                <a:gd name="T28" fmla="*/ 301677 w 154"/>
                <a:gd name="T29" fmla="*/ 164527 h 1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4"/>
                <a:gd name="T46" fmla="*/ 0 h 104"/>
                <a:gd name="T47" fmla="*/ 154 w 154"/>
                <a:gd name="T48" fmla="*/ 104 h 1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w="9525">
              <a:noFill/>
              <a:round/>
            </a:ln>
          </p:spPr>
          <p:txBody>
            <a:bodyPr/>
            <a:lstStyle/>
            <a:p>
              <a:endParaRPr lang="zh-CN" altLang="en-US"/>
            </a:p>
          </p:txBody>
        </p:sp>
      </p:grpSp>
      <p:sp>
        <p:nvSpPr>
          <p:cNvPr id="11" name="Aitds3"/>
          <p:cNvSpPr/>
          <p:nvPr/>
        </p:nvSpPr>
        <p:spPr>
          <a:xfrm>
            <a:off x="884238" y="1947863"/>
            <a:ext cx="10814050" cy="4092575"/>
          </a:xfrm>
          <a:prstGeom prst="rect">
            <a:avLst/>
          </a:prstGeom>
        </p:spPr>
        <p:txBody>
          <a:bodyPr>
            <a:spAutoFit/>
          </a:bodyPr>
          <a:lstStyle/>
          <a:p>
            <a:pPr algn="just" fontAlgn="auto">
              <a:lnSpc>
                <a:spcPct val="130000"/>
              </a:lnSpc>
              <a:spcBef>
                <a:spcPts val="0"/>
              </a:spcBef>
              <a:spcAft>
                <a:spcPts val="0"/>
              </a:spcAft>
              <a:defRPr/>
            </a:pPr>
            <a:r>
              <a:rPr lang="en-US" altLang="zh-CN" dirty="0">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cs typeface="+mn-ea"/>
                <a:sym typeface="微软雅黑" panose="020B0503020204020204" pitchFamily="34" charset="-122"/>
              </a:rPr>
              <a:t>改革开放是建党以来经济方面取得飞速发展的转折点，1978年到2020年间，中国经济总量迅速扩张，国内生产总值从3645亿元增长至突破百万亿大关；我国经济不仅实现了长期、持续、快速增长，而且实现了平稳增长。经济成就的总量指标持续优化，农业领域、工业领域、新型工业产品的制造和市场规模都位居世界前列；产业结构不断优化，第三产业比重快速上升，成为经济增长的主力军。</a:t>
            </a:r>
            <a:endParaRPr lang="zh-CN" altLang="en-US" sz="2000" dirty="0">
              <a:latin typeface="微软雅黑" panose="020B0503020204020204" pitchFamily="34" charset="-122"/>
              <a:ea typeface="微软雅黑" panose="020B0503020204020204" pitchFamily="34" charset="-122"/>
              <a:cs typeface="+mn-ea"/>
              <a:sym typeface="微软雅黑" panose="020B0503020204020204" pitchFamily="34" charset="-122"/>
            </a:endParaRPr>
          </a:p>
          <a:p>
            <a:pPr algn="just" fontAlgn="auto">
              <a:lnSpc>
                <a:spcPct val="130000"/>
              </a:lnSpc>
              <a:spcBef>
                <a:spcPts val="0"/>
              </a:spcBef>
              <a:spcAft>
                <a:spcPts val="0"/>
              </a:spcAft>
              <a:defRPr/>
            </a:pPr>
            <a:r>
              <a:rPr lang="zh-CN" altLang="en-US" sz="2000" dirty="0">
                <a:latin typeface="微软雅黑" panose="020B0503020204020204" pitchFamily="34" charset="-122"/>
                <a:ea typeface="微软雅黑" panose="020B0503020204020204" pitchFamily="34" charset="-122"/>
                <a:cs typeface="+mn-ea"/>
                <a:sym typeface="微软雅黑" panose="020B0503020204020204" pitchFamily="34" charset="-122"/>
              </a:rPr>
              <a:t>      2020年在疫情的恶性影响下，世界经济深度衰退等多重严重冲击，我国党和政府为救助全国新冠肺炎疫情患者和国外一些落后国家，财政支出金额巨大。尽管如此，在以习近平同志为核心的党中央坚强领导下，全国各族人民顽强拼搏，疫情防控取得重大战略成果，在全球主要经济体中唯一实现经济正增长，脱贫攻坚战取得全面胜利，决胜全面建成小康社会取得决定性成就，交出一份人民满意的答卷。</a:t>
            </a:r>
            <a:endParaRPr lang="zh-CN" altLang="en-US" sz="20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39937" name="图片 83"/>
          <p:cNvPicPr>
            <a:picLocks noChangeAspect="1"/>
          </p:cNvPicPr>
          <p:nvPr/>
        </p:nvPicPr>
        <p:blipFill>
          <a:blip r:embed="rId1" cstate="print"/>
          <a:srcRect/>
          <a:stretch>
            <a:fillRect/>
          </a:stretch>
        </p:blipFill>
        <p:spPr bwMode="auto">
          <a:xfrm>
            <a:off x="0" y="0"/>
            <a:ext cx="2889250" cy="1273175"/>
          </a:xfrm>
          <a:prstGeom prst="rect">
            <a:avLst/>
          </a:prstGeom>
          <a:noFill/>
          <a:ln w="9525">
            <a:noFill/>
            <a:miter lim="800000"/>
            <a:headEnd/>
            <a:tailEnd/>
          </a:ln>
        </p:spPr>
      </p:pic>
      <p:grpSp>
        <p:nvGrpSpPr>
          <p:cNvPr id="34823" name="组合 9"/>
          <p:cNvGrpSpPr/>
          <p:nvPr/>
        </p:nvGrpSpPr>
        <p:grpSpPr bwMode="auto">
          <a:xfrm>
            <a:off x="2860675" y="263525"/>
            <a:ext cx="9331325" cy="493713"/>
            <a:chOff x="2785242" y="263202"/>
            <a:chExt cx="9331019" cy="493543"/>
          </a:xfrm>
        </p:grpSpPr>
        <p:cxnSp>
          <p:nvCxnSpPr>
            <p:cNvPr id="21" name="直接连接符 20"/>
            <p:cNvCxnSpPr/>
            <p:nvPr/>
          </p:nvCxnSpPr>
          <p:spPr>
            <a:xfrm flipH="1">
              <a:off x="2785242" y="756745"/>
              <a:ext cx="859761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4825" name="组合 11"/>
            <p:cNvGrpSpPr/>
            <p:nvPr/>
          </p:nvGrpSpPr>
          <p:grpSpPr bwMode="auto">
            <a:xfrm>
              <a:off x="6884956" y="263202"/>
              <a:ext cx="5231305" cy="488145"/>
              <a:chOff x="6884956" y="263202"/>
              <a:chExt cx="5231305" cy="488145"/>
            </a:xfrm>
          </p:grpSpPr>
          <p:sp>
            <p:nvSpPr>
              <p:cNvPr id="34826" name="标题 2"/>
              <p:cNvSpPr>
                <a:spLocks noChangeArrowheads="1"/>
              </p:cNvSpPr>
              <p:nvPr/>
            </p:nvSpPr>
            <p:spPr bwMode="auto">
              <a:xfrm>
                <a:off x="6884956" y="273713"/>
                <a:ext cx="4677410" cy="368300"/>
              </a:xfrm>
              <a:prstGeom prst="rect">
                <a:avLst/>
              </a:prstGeom>
              <a:noFill/>
              <a:ln w="9525">
                <a:noFill/>
                <a:miter lim="800000"/>
              </a:ln>
            </p:spPr>
            <p:txBody>
              <a:bodyPr/>
              <a:p>
                <a:pPr algn="r">
                  <a:lnSpc>
                    <a:spcPct val="90000"/>
                  </a:lnSpc>
                </a:pPr>
                <a:r>
                  <a:rPr lang="zh-CN" altLang="en-US" sz="2800">
                    <a:solidFill>
                      <a:srgbClr val="C00000"/>
                    </a:solidFill>
                    <a:latin typeface="微软雅黑" panose="020B0503020204020204" pitchFamily="34" charset="-122"/>
                    <a:ea typeface="微软雅黑" panose="020B0503020204020204" pitchFamily="34" charset="-122"/>
                    <a:sym typeface="+mn-lt"/>
                  </a:rPr>
                  <a:t>改革开放的伟大成就</a:t>
                </a:r>
                <a:endParaRPr lang="zh-CN" altLang="en-US" sz="2800">
                  <a:solidFill>
                    <a:srgbClr val="C00000"/>
                  </a:solidFill>
                  <a:latin typeface="微软雅黑" panose="020B0503020204020204" pitchFamily="34" charset="-122"/>
                  <a:ea typeface="微软雅黑" panose="020B0503020204020204" pitchFamily="34" charset="-122"/>
                  <a:sym typeface="+mn-lt"/>
                </a:endParaRPr>
              </a:p>
            </p:txBody>
          </p:sp>
          <p:pic>
            <p:nvPicPr>
              <p:cNvPr id="22" name="图片 21"/>
              <p:cNvPicPr>
                <a:picLocks noChangeAspect="1"/>
              </p:cNvPicPr>
              <p:nvPr/>
            </p:nvPicPr>
            <p:blipFill>
              <a:blip r:embed="rId2" cstate="print"/>
              <a:stretch>
                <a:fillRect/>
              </a:stretch>
            </p:blipFill>
            <p:spPr>
              <a:xfrm>
                <a:off x="11455883" y="263202"/>
                <a:ext cx="660378" cy="488782"/>
              </a:xfrm>
              <a:prstGeom prst="rect">
                <a:avLst/>
              </a:prstGeom>
              <a:effectLst>
                <a:outerShdw blurRad="50800" dist="38100" dir="5400000" algn="t" rotWithShape="0">
                  <a:prstClr val="black">
                    <a:alpha val="40000"/>
                  </a:prstClr>
                </a:outerShdw>
              </a:effectLst>
            </p:spPr>
          </p:pic>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22" presetClass="entr" presetSubtype="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rot="5400000" flipH="1">
            <a:off x="3455194" y="198279"/>
            <a:ext cx="166687" cy="31908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2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12"/>
          <p:cNvSpPr/>
          <p:nvPr/>
        </p:nvSpPr>
        <p:spPr>
          <a:xfrm>
            <a:off x="1943100" y="1839595"/>
            <a:ext cx="3190875" cy="636588"/>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2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矩形 13"/>
          <p:cNvSpPr>
            <a:spLocks noChangeArrowheads="1"/>
          </p:cNvSpPr>
          <p:nvPr/>
        </p:nvSpPr>
        <p:spPr bwMode="auto">
          <a:xfrm>
            <a:off x="1943100" y="1792605"/>
            <a:ext cx="3379788" cy="595313"/>
          </a:xfrm>
          <a:prstGeom prst="rect">
            <a:avLst/>
          </a:prstGeom>
          <a:noFill/>
          <a:ln w="9525">
            <a:noFill/>
            <a:miter lim="800000"/>
          </a:ln>
        </p:spPr>
        <p:txBody>
          <a:bodyPr lIns="105571" tIns="52784" rIns="105571" bIns="52784">
            <a:spAutoFit/>
          </a:bodyPr>
          <a:lstStyle/>
          <a:p>
            <a:pPr>
              <a:lnSpc>
                <a:spcPct val="150000"/>
              </a:lnSpc>
              <a:buClr>
                <a:srgbClr val="C00000"/>
              </a:buClr>
            </a:pPr>
            <a:r>
              <a:rPr lang="zh-CN" altLang="en-US" sz="24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人民生活水平极大提高</a:t>
            </a:r>
            <a:endParaRPr lang="zh-CN" altLang="en-US" sz="24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5" name="Group 4"/>
          <p:cNvGrpSpPr>
            <a:grpSpLocks noChangeAspect="1"/>
          </p:cNvGrpSpPr>
          <p:nvPr/>
        </p:nvGrpSpPr>
        <p:grpSpPr bwMode="auto">
          <a:xfrm>
            <a:off x="757238" y="1635443"/>
            <a:ext cx="839787" cy="784225"/>
            <a:chOff x="3500" y="1216"/>
            <a:chExt cx="1939" cy="1811"/>
          </a:xfrm>
        </p:grpSpPr>
        <p:sp>
          <p:nvSpPr>
            <p:cNvPr id="48134" name="AutoShape 3"/>
            <p:cNvSpPr>
              <a:spLocks noChangeAspect="1" noChangeArrowheads="1" noTextEdit="1"/>
            </p:cNvSpPr>
            <p:nvPr/>
          </p:nvSpPr>
          <p:spPr bwMode="auto">
            <a:xfrm>
              <a:off x="3500" y="1216"/>
              <a:ext cx="1939" cy="1811"/>
            </a:xfrm>
            <a:prstGeom prst="rect">
              <a:avLst/>
            </a:prstGeom>
            <a:noFill/>
            <a:ln w="9525">
              <a:noFill/>
              <a:miter lim="800000"/>
            </a:ln>
          </p:spPr>
          <p:txBody>
            <a:bodyPr/>
            <a:lstStyle/>
            <a:p>
              <a:endParaRPr lang="zh-CN" altLang="en-US"/>
            </a:p>
          </p:txBody>
        </p:sp>
        <p:sp>
          <p:nvSpPr>
            <p:cNvPr id="48135" name="Oval 5"/>
            <p:cNvSpPr>
              <a:spLocks noChangeArrowheads="1"/>
            </p:cNvSpPr>
            <p:nvPr/>
          </p:nvSpPr>
          <p:spPr bwMode="auto">
            <a:xfrm>
              <a:off x="3628" y="1216"/>
              <a:ext cx="427" cy="430"/>
            </a:xfrm>
            <a:prstGeom prst="ellipse">
              <a:avLst/>
            </a:prstGeom>
            <a:solidFill>
              <a:srgbClr val="C00000"/>
            </a:solidFill>
            <a:ln w="9525">
              <a:noFill/>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136" name="Freeform 6"/>
            <p:cNvSpPr/>
            <p:nvPr/>
          </p:nvSpPr>
          <p:spPr bwMode="auto">
            <a:xfrm>
              <a:off x="3495" y="1687"/>
              <a:ext cx="1055" cy="1336"/>
            </a:xfrm>
            <a:custGeom>
              <a:avLst/>
              <a:gdLst>
                <a:gd name="T0" fmla="*/ 418363 w 230"/>
                <a:gd name="T1" fmla="*/ 0 h 292"/>
                <a:gd name="T2" fmla="*/ 249663 w 230"/>
                <a:gd name="T3" fmla="*/ 0 h 292"/>
                <a:gd name="T4" fmla="*/ 200932 w 230"/>
                <a:gd name="T5" fmla="*/ 0 h 292"/>
                <a:gd name="T6" fmla="*/ 154521 w 230"/>
                <a:gd name="T7" fmla="*/ 49990 h 292"/>
                <a:gd name="T8" fmla="*/ 107601 w 230"/>
                <a:gd name="T9" fmla="*/ 0 h 292"/>
                <a:gd name="T10" fmla="*/ 58869 w 230"/>
                <a:gd name="T11" fmla="*/ 0 h 292"/>
                <a:gd name="T12" fmla="*/ 46897 w 230"/>
                <a:gd name="T13" fmla="*/ 0 h 292"/>
                <a:gd name="T14" fmla="*/ 0 w 230"/>
                <a:gd name="T15" fmla="*/ 49990 h 292"/>
                <a:gd name="T16" fmla="*/ 0 w 230"/>
                <a:gd name="T17" fmla="*/ 270860 h 292"/>
                <a:gd name="T18" fmla="*/ 46897 w 230"/>
                <a:gd name="T19" fmla="*/ 320768 h 292"/>
                <a:gd name="T20" fmla="*/ 58869 w 230"/>
                <a:gd name="T21" fmla="*/ 318572 h 292"/>
                <a:gd name="T22" fmla="*/ 58869 w 230"/>
                <a:gd name="T23" fmla="*/ 394811 h 292"/>
                <a:gd name="T24" fmla="*/ 58869 w 230"/>
                <a:gd name="T25" fmla="*/ 535507 h 292"/>
                <a:gd name="T26" fmla="*/ 107601 w 230"/>
                <a:gd name="T27" fmla="*/ 585497 h 292"/>
                <a:gd name="T28" fmla="*/ 154521 w 230"/>
                <a:gd name="T29" fmla="*/ 535507 h 292"/>
                <a:gd name="T30" fmla="*/ 203165 w 230"/>
                <a:gd name="T31" fmla="*/ 585497 h 292"/>
                <a:gd name="T32" fmla="*/ 249663 w 230"/>
                <a:gd name="T33" fmla="*/ 535507 h 292"/>
                <a:gd name="T34" fmla="*/ 249663 w 230"/>
                <a:gd name="T35" fmla="*/ 394811 h 292"/>
                <a:gd name="T36" fmla="*/ 249663 w 230"/>
                <a:gd name="T37" fmla="*/ 312917 h 292"/>
                <a:gd name="T38" fmla="*/ 249663 w 230"/>
                <a:gd name="T39" fmla="*/ 94243 h 292"/>
                <a:gd name="T40" fmla="*/ 418363 w 230"/>
                <a:gd name="T41" fmla="*/ 94243 h 292"/>
                <a:gd name="T42" fmla="*/ 467007 w 230"/>
                <a:gd name="T43" fmla="*/ 48169 h 292"/>
                <a:gd name="T44" fmla="*/ 418363 w 230"/>
                <a:gd name="T45" fmla="*/ 0 h 2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0"/>
                <a:gd name="T70" fmla="*/ 0 h 292"/>
                <a:gd name="T71" fmla="*/ 230 w 230"/>
                <a:gd name="T72" fmla="*/ 292 h 2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w="9525">
              <a:noFill/>
              <a:round/>
            </a:ln>
          </p:spPr>
          <p:txBody>
            <a:bodyPr/>
            <a:lstStyle/>
            <a:p>
              <a:endParaRPr lang="zh-CN" altLang="en-US"/>
            </a:p>
          </p:txBody>
        </p:sp>
        <p:sp>
          <p:nvSpPr>
            <p:cNvPr id="48137" name="Freeform 7"/>
            <p:cNvSpPr/>
            <p:nvPr/>
          </p:nvSpPr>
          <p:spPr bwMode="auto">
            <a:xfrm>
              <a:off x="4476" y="1390"/>
              <a:ext cx="963" cy="1052"/>
            </a:xfrm>
            <a:custGeom>
              <a:avLst/>
              <a:gdLst>
                <a:gd name="T0" fmla="*/ 395362 w 210"/>
                <a:gd name="T1" fmla="*/ 42007 h 230"/>
                <a:gd name="T2" fmla="*/ 391327 w 210"/>
                <a:gd name="T3" fmla="*/ 42007 h 230"/>
                <a:gd name="T4" fmla="*/ 227300 w 210"/>
                <a:gd name="T5" fmla="*/ 42007 h 230"/>
                <a:gd name="T6" fmla="*/ 231253 w 210"/>
                <a:gd name="T7" fmla="*/ 30229 h 230"/>
                <a:gd name="T8" fmla="*/ 200763 w 210"/>
                <a:gd name="T9" fmla="*/ 0 h 230"/>
                <a:gd name="T10" fmla="*/ 149957 w 210"/>
                <a:gd name="T11" fmla="*/ 0 h 230"/>
                <a:gd name="T12" fmla="*/ 121609 w 210"/>
                <a:gd name="T13" fmla="*/ 30229 h 230"/>
                <a:gd name="T14" fmla="*/ 123819 w 210"/>
                <a:gd name="T15" fmla="*/ 42007 h 230"/>
                <a:gd name="T16" fmla="*/ 30472 w 210"/>
                <a:gd name="T17" fmla="*/ 42007 h 230"/>
                <a:gd name="T18" fmla="*/ 0 w 210"/>
                <a:gd name="T19" fmla="*/ 62091 h 230"/>
                <a:gd name="T20" fmla="*/ 0 w 210"/>
                <a:gd name="T21" fmla="*/ 63911 h 230"/>
                <a:gd name="T22" fmla="*/ 30472 w 210"/>
                <a:gd name="T23" fmla="*/ 84018 h 230"/>
                <a:gd name="T24" fmla="*/ 391327 w 210"/>
                <a:gd name="T25" fmla="*/ 84018 h 230"/>
                <a:gd name="T26" fmla="*/ 391327 w 210"/>
                <a:gd name="T27" fmla="*/ 420654 h 230"/>
                <a:gd name="T28" fmla="*/ 30472 w 210"/>
                <a:gd name="T29" fmla="*/ 420654 h 230"/>
                <a:gd name="T30" fmla="*/ 0 w 210"/>
                <a:gd name="T31" fmla="*/ 438538 h 230"/>
                <a:gd name="T32" fmla="*/ 0 w 210"/>
                <a:gd name="T33" fmla="*/ 442471 h 230"/>
                <a:gd name="T34" fmla="*/ 30472 w 210"/>
                <a:gd name="T35" fmla="*/ 460465 h 230"/>
                <a:gd name="T36" fmla="*/ 391327 w 210"/>
                <a:gd name="T37" fmla="*/ 460465 h 230"/>
                <a:gd name="T38" fmla="*/ 395362 w 210"/>
                <a:gd name="T39" fmla="*/ 460465 h 230"/>
                <a:gd name="T40" fmla="*/ 425852 w 210"/>
                <a:gd name="T41" fmla="*/ 460465 h 230"/>
                <a:gd name="T42" fmla="*/ 425852 w 210"/>
                <a:gd name="T43" fmla="*/ 442471 h 230"/>
                <a:gd name="T44" fmla="*/ 425852 w 210"/>
                <a:gd name="T45" fmla="*/ 438538 h 230"/>
                <a:gd name="T46" fmla="*/ 425852 w 210"/>
                <a:gd name="T47" fmla="*/ 63911 h 230"/>
                <a:gd name="T48" fmla="*/ 425852 w 210"/>
                <a:gd name="T49" fmla="*/ 62091 h 230"/>
                <a:gd name="T50" fmla="*/ 425852 w 210"/>
                <a:gd name="T51" fmla="*/ 42007 h 230"/>
                <a:gd name="T52" fmla="*/ 395362 w 210"/>
                <a:gd name="T53" fmla="*/ 42007 h 2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0"/>
                <a:gd name="T82" fmla="*/ 0 h 230"/>
                <a:gd name="T83" fmla="*/ 210 w 210"/>
                <a:gd name="T84" fmla="*/ 230 h 23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w="9525">
              <a:noFill/>
              <a:round/>
            </a:ln>
          </p:spPr>
          <p:txBody>
            <a:bodyPr/>
            <a:lstStyle/>
            <a:p>
              <a:endParaRPr lang="zh-CN" altLang="en-US"/>
            </a:p>
          </p:txBody>
        </p:sp>
        <p:sp>
          <p:nvSpPr>
            <p:cNvPr id="48138" name="Freeform 8"/>
            <p:cNvSpPr/>
            <p:nvPr/>
          </p:nvSpPr>
          <p:spPr bwMode="auto">
            <a:xfrm>
              <a:off x="4545" y="2478"/>
              <a:ext cx="706" cy="476"/>
            </a:xfrm>
            <a:custGeom>
              <a:avLst/>
              <a:gdLst>
                <a:gd name="T0" fmla="*/ 301677 w 154"/>
                <a:gd name="T1" fmla="*/ 164527 h 104"/>
                <a:gd name="T2" fmla="*/ 176225 w 154"/>
                <a:gd name="T3" fmla="*/ 10074 h 104"/>
                <a:gd name="T4" fmla="*/ 158112 w 154"/>
                <a:gd name="T5" fmla="*/ 0 h 104"/>
                <a:gd name="T6" fmla="*/ 158112 w 154"/>
                <a:gd name="T7" fmla="*/ 0 h 104"/>
                <a:gd name="T8" fmla="*/ 155902 w 154"/>
                <a:gd name="T9" fmla="*/ 0 h 104"/>
                <a:gd name="T10" fmla="*/ 153674 w 154"/>
                <a:gd name="T11" fmla="*/ 0 h 104"/>
                <a:gd name="T12" fmla="*/ 153674 w 154"/>
                <a:gd name="T13" fmla="*/ 0 h 104"/>
                <a:gd name="T14" fmla="*/ 135557 w 154"/>
                <a:gd name="T15" fmla="*/ 10074 h 104"/>
                <a:gd name="T16" fmla="*/ 8009 w 154"/>
                <a:gd name="T17" fmla="*/ 164527 h 104"/>
                <a:gd name="T18" fmla="*/ 12337 w 154"/>
                <a:gd name="T19" fmla="*/ 200954 h 104"/>
                <a:gd name="T20" fmla="*/ 48572 w 154"/>
                <a:gd name="T21" fmla="*/ 197041 h 104"/>
                <a:gd name="T22" fmla="*/ 155902 w 154"/>
                <a:gd name="T23" fmla="*/ 64040 h 104"/>
                <a:gd name="T24" fmla="*/ 263237 w 154"/>
                <a:gd name="T25" fmla="*/ 197041 h 104"/>
                <a:gd name="T26" fmla="*/ 299449 w 154"/>
                <a:gd name="T27" fmla="*/ 200954 h 104"/>
                <a:gd name="T28" fmla="*/ 301677 w 154"/>
                <a:gd name="T29" fmla="*/ 164527 h 1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4"/>
                <a:gd name="T46" fmla="*/ 0 h 104"/>
                <a:gd name="T47" fmla="*/ 154 w 154"/>
                <a:gd name="T48" fmla="*/ 104 h 1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w="9525">
              <a:noFill/>
              <a:round/>
            </a:ln>
          </p:spPr>
          <p:txBody>
            <a:bodyPr/>
            <a:lstStyle/>
            <a:p>
              <a:endParaRPr lang="zh-CN" altLang="en-US"/>
            </a:p>
          </p:txBody>
        </p:sp>
      </p:grpSp>
      <p:sp>
        <p:nvSpPr>
          <p:cNvPr id="21" name="Aitds3"/>
          <p:cNvSpPr/>
          <p:nvPr/>
        </p:nvSpPr>
        <p:spPr>
          <a:xfrm>
            <a:off x="755015" y="2793683"/>
            <a:ext cx="8977313" cy="1690687"/>
          </a:xfrm>
          <a:prstGeom prst="rect">
            <a:avLst/>
          </a:prstGeom>
        </p:spPr>
        <p:txBody>
          <a:bodyPr>
            <a:spAutoFit/>
          </a:bodyPr>
          <a:lstStyle/>
          <a:p>
            <a:pPr algn="just" fontAlgn="auto">
              <a:lnSpc>
                <a:spcPct val="130000"/>
              </a:lnSpc>
              <a:spcBef>
                <a:spcPts val="0"/>
              </a:spcBef>
              <a:spcAft>
                <a:spcPts val="0"/>
              </a:spcAft>
              <a:defRPr/>
            </a:pPr>
            <a:r>
              <a:rPr lang="en-US" altLang="zh-CN" sz="2000" dirty="0">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cs typeface="+mn-ea"/>
                <a:sym typeface="微软雅黑" panose="020B0503020204020204" pitchFamily="34" charset="-122"/>
              </a:rPr>
              <a:t>在改革开放后的四十多年砥砺奋进中，我们党充分调动全国各族人民干事创业的热情和积极性，既把蛋糕做大又把蛋糕合理分配，以此解决了亿万人民群众的温饱问题。可以说，国民生活水平由贫穷到温饱再到整体小康，实现了质的飞跃。  　</a:t>
            </a:r>
            <a:endParaRPr lang="zh-CN" altLang="en-US" sz="20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34823" name="组合 9"/>
          <p:cNvGrpSpPr/>
          <p:nvPr/>
        </p:nvGrpSpPr>
        <p:grpSpPr bwMode="auto">
          <a:xfrm>
            <a:off x="2860675" y="263525"/>
            <a:ext cx="9331325" cy="493713"/>
            <a:chOff x="2785242" y="263202"/>
            <a:chExt cx="9331019" cy="493543"/>
          </a:xfrm>
        </p:grpSpPr>
        <p:cxnSp>
          <p:nvCxnSpPr>
            <p:cNvPr id="2" name="直接连接符 1"/>
            <p:cNvCxnSpPr/>
            <p:nvPr/>
          </p:nvCxnSpPr>
          <p:spPr>
            <a:xfrm flipH="1">
              <a:off x="2785242" y="756745"/>
              <a:ext cx="859761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4825" name="组合 11"/>
            <p:cNvGrpSpPr/>
            <p:nvPr/>
          </p:nvGrpSpPr>
          <p:grpSpPr bwMode="auto">
            <a:xfrm>
              <a:off x="6884956" y="263202"/>
              <a:ext cx="5231305" cy="488145"/>
              <a:chOff x="6884956" y="263202"/>
              <a:chExt cx="5231305" cy="488145"/>
            </a:xfrm>
          </p:grpSpPr>
          <p:sp>
            <p:nvSpPr>
              <p:cNvPr id="34826" name="标题 2"/>
              <p:cNvSpPr>
                <a:spLocks noChangeArrowheads="1"/>
              </p:cNvSpPr>
              <p:nvPr/>
            </p:nvSpPr>
            <p:spPr bwMode="auto">
              <a:xfrm>
                <a:off x="6884956" y="273713"/>
                <a:ext cx="4677410" cy="368300"/>
              </a:xfrm>
              <a:prstGeom prst="rect">
                <a:avLst/>
              </a:prstGeom>
              <a:noFill/>
              <a:ln w="9525">
                <a:noFill/>
                <a:miter lim="800000"/>
              </a:ln>
            </p:spPr>
            <p:txBody>
              <a:bodyPr/>
              <a:p>
                <a:pPr algn="r">
                  <a:lnSpc>
                    <a:spcPct val="90000"/>
                  </a:lnSpc>
                </a:pPr>
                <a:r>
                  <a:rPr lang="zh-CN" altLang="en-US" sz="2800">
                    <a:solidFill>
                      <a:srgbClr val="C00000"/>
                    </a:solidFill>
                    <a:latin typeface="微软雅黑" panose="020B0503020204020204" pitchFamily="34" charset="-122"/>
                    <a:ea typeface="微软雅黑" panose="020B0503020204020204" pitchFamily="34" charset="-122"/>
                    <a:sym typeface="+mn-lt"/>
                  </a:rPr>
                  <a:t>改革开放的伟大成就</a:t>
                </a:r>
                <a:endParaRPr lang="zh-CN" altLang="en-US" sz="2800">
                  <a:solidFill>
                    <a:srgbClr val="C00000"/>
                  </a:solidFill>
                  <a:latin typeface="微软雅黑" panose="020B0503020204020204" pitchFamily="34" charset="-122"/>
                  <a:ea typeface="微软雅黑" panose="020B0503020204020204" pitchFamily="34" charset="-122"/>
                  <a:sym typeface="+mn-lt"/>
                </a:endParaRPr>
              </a:p>
            </p:txBody>
          </p:sp>
          <p:pic>
            <p:nvPicPr>
              <p:cNvPr id="22" name="图片 21"/>
              <p:cNvPicPr>
                <a:picLocks noChangeAspect="1"/>
              </p:cNvPicPr>
              <p:nvPr/>
            </p:nvPicPr>
            <p:blipFill>
              <a:blip r:embed="rId1" cstate="print"/>
              <a:stretch>
                <a:fillRect/>
              </a:stretch>
            </p:blipFill>
            <p:spPr>
              <a:xfrm>
                <a:off x="11455883" y="263202"/>
                <a:ext cx="660378" cy="488782"/>
              </a:xfrm>
              <a:prstGeom prst="rect">
                <a:avLst/>
              </a:prstGeom>
              <a:effectLst>
                <a:outerShdw blurRad="50800" dist="38100" dir="5400000" algn="t" rotWithShape="0">
                  <a:prstClr val="black">
                    <a:alpha val="40000"/>
                  </a:prstClr>
                </a:outerShdw>
              </a:effectLst>
            </p:spPr>
          </p:pic>
        </p:grpSp>
      </p:grpSp>
      <p:pic>
        <p:nvPicPr>
          <p:cNvPr id="39937" name="图片 83"/>
          <p:cNvPicPr>
            <a:picLocks noChangeAspect="1"/>
          </p:cNvPicPr>
          <p:nvPr/>
        </p:nvPicPr>
        <p:blipFill>
          <a:blip r:embed="rId2" cstate="print"/>
          <a:srcRect/>
          <a:stretch>
            <a:fillRect/>
          </a:stretch>
        </p:blipFill>
        <p:spPr bwMode="auto">
          <a:xfrm>
            <a:off x="0" y="0"/>
            <a:ext cx="2889250" cy="12731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par>
                                <p:cTn id="14" presetID="22" presetClass="entr" presetSubtype="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up)">
                                      <p:cBhvr>
                                        <p:cTn id="20" dur="500"/>
                                        <p:tgtEl>
                                          <p:spTgt spid="1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4"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图片 6"/>
          <p:cNvPicPr>
            <a:picLocks noChangeAspect="1"/>
          </p:cNvPicPr>
          <p:nvPr/>
        </p:nvPicPr>
        <p:blipFill>
          <a:blip r:embed="rId1" cstate="print"/>
          <a:srcRect/>
          <a:stretch>
            <a:fillRect/>
          </a:stretch>
        </p:blipFill>
        <p:spPr bwMode="auto">
          <a:xfrm>
            <a:off x="232410" y="1154113"/>
            <a:ext cx="3498850" cy="2532062"/>
          </a:xfrm>
          <a:prstGeom prst="rect">
            <a:avLst/>
          </a:prstGeom>
          <a:noFill/>
          <a:ln w="9525">
            <a:noFill/>
            <a:miter lim="800000"/>
            <a:headEnd/>
            <a:tailEnd/>
          </a:ln>
        </p:spPr>
      </p:pic>
      <p:pic>
        <p:nvPicPr>
          <p:cNvPr id="50179" name="图片 7"/>
          <p:cNvPicPr>
            <a:picLocks noChangeAspect="1"/>
          </p:cNvPicPr>
          <p:nvPr/>
        </p:nvPicPr>
        <p:blipFill>
          <a:blip r:embed="rId2" cstate="print"/>
          <a:srcRect/>
          <a:stretch>
            <a:fillRect/>
          </a:stretch>
        </p:blipFill>
        <p:spPr bwMode="auto">
          <a:xfrm>
            <a:off x="4129723" y="1140143"/>
            <a:ext cx="3932237" cy="2559050"/>
          </a:xfrm>
          <a:prstGeom prst="rect">
            <a:avLst/>
          </a:prstGeom>
          <a:noFill/>
          <a:ln w="9525">
            <a:noFill/>
            <a:miter lim="800000"/>
            <a:headEnd/>
            <a:tailEnd/>
          </a:ln>
        </p:spPr>
      </p:pic>
      <p:pic>
        <p:nvPicPr>
          <p:cNvPr id="50180" name="图片 8"/>
          <p:cNvPicPr>
            <a:picLocks noChangeAspect="1"/>
          </p:cNvPicPr>
          <p:nvPr/>
        </p:nvPicPr>
        <p:blipFill>
          <a:blip r:embed="rId3" cstate="print"/>
          <a:srcRect/>
          <a:stretch>
            <a:fillRect/>
          </a:stretch>
        </p:blipFill>
        <p:spPr bwMode="auto">
          <a:xfrm>
            <a:off x="8280400" y="1277938"/>
            <a:ext cx="3581400" cy="2638425"/>
          </a:xfrm>
          <a:prstGeom prst="rect">
            <a:avLst/>
          </a:prstGeom>
          <a:noFill/>
          <a:ln w="9525">
            <a:noFill/>
            <a:miter lim="800000"/>
            <a:headEnd/>
            <a:tailEnd/>
          </a:ln>
        </p:spPr>
      </p:pic>
      <p:pic>
        <p:nvPicPr>
          <p:cNvPr id="50181" name="图片 9"/>
          <p:cNvPicPr>
            <a:picLocks noChangeAspect="1"/>
          </p:cNvPicPr>
          <p:nvPr/>
        </p:nvPicPr>
        <p:blipFill>
          <a:blip r:embed="rId4" cstate="print"/>
          <a:srcRect/>
          <a:stretch>
            <a:fillRect/>
          </a:stretch>
        </p:blipFill>
        <p:spPr bwMode="auto">
          <a:xfrm>
            <a:off x="215900" y="3916363"/>
            <a:ext cx="3532188" cy="2555875"/>
          </a:xfrm>
          <a:prstGeom prst="rect">
            <a:avLst/>
          </a:prstGeom>
          <a:noFill/>
          <a:ln w="9525">
            <a:noFill/>
            <a:miter lim="800000"/>
            <a:headEnd/>
            <a:tailEnd/>
          </a:ln>
        </p:spPr>
      </p:pic>
      <p:pic>
        <p:nvPicPr>
          <p:cNvPr id="50182" name="图片 12"/>
          <p:cNvPicPr>
            <a:picLocks noChangeAspect="1"/>
          </p:cNvPicPr>
          <p:nvPr/>
        </p:nvPicPr>
        <p:blipFill>
          <a:blip r:embed="rId5" cstate="print"/>
          <a:srcRect/>
          <a:stretch>
            <a:fillRect/>
          </a:stretch>
        </p:blipFill>
        <p:spPr bwMode="auto">
          <a:xfrm>
            <a:off x="5859463" y="3916363"/>
            <a:ext cx="2103437" cy="2555875"/>
          </a:xfrm>
          <a:prstGeom prst="rect">
            <a:avLst/>
          </a:prstGeom>
          <a:noFill/>
          <a:ln w="9525">
            <a:noFill/>
            <a:miter lim="800000"/>
            <a:headEnd/>
            <a:tailEnd/>
          </a:ln>
        </p:spPr>
      </p:pic>
      <p:pic>
        <p:nvPicPr>
          <p:cNvPr id="50183" name="图片 13"/>
          <p:cNvPicPr>
            <a:picLocks noChangeAspect="1"/>
          </p:cNvPicPr>
          <p:nvPr/>
        </p:nvPicPr>
        <p:blipFill>
          <a:blip r:embed="rId6" cstate="print"/>
          <a:srcRect/>
          <a:stretch>
            <a:fillRect/>
          </a:stretch>
        </p:blipFill>
        <p:spPr bwMode="auto">
          <a:xfrm>
            <a:off x="4030663" y="3916363"/>
            <a:ext cx="2068512" cy="2555875"/>
          </a:xfrm>
          <a:prstGeom prst="rect">
            <a:avLst/>
          </a:prstGeom>
          <a:noFill/>
          <a:ln w="9525">
            <a:noFill/>
            <a:miter lim="800000"/>
            <a:headEnd/>
            <a:tailEnd/>
          </a:ln>
        </p:spPr>
      </p:pic>
      <p:pic>
        <p:nvPicPr>
          <p:cNvPr id="50184" name="图片 15"/>
          <p:cNvPicPr>
            <a:picLocks noChangeAspect="1"/>
          </p:cNvPicPr>
          <p:nvPr/>
        </p:nvPicPr>
        <p:blipFill>
          <a:blip r:embed="rId7" cstate="print"/>
          <a:srcRect/>
          <a:stretch>
            <a:fillRect/>
          </a:stretch>
        </p:blipFill>
        <p:spPr bwMode="auto">
          <a:xfrm>
            <a:off x="8186738" y="3916363"/>
            <a:ext cx="1909762" cy="2555875"/>
          </a:xfrm>
          <a:prstGeom prst="rect">
            <a:avLst/>
          </a:prstGeom>
          <a:noFill/>
          <a:ln w="9525">
            <a:noFill/>
            <a:miter lim="800000"/>
            <a:headEnd/>
            <a:tailEnd/>
          </a:ln>
        </p:spPr>
      </p:pic>
      <p:pic>
        <p:nvPicPr>
          <p:cNvPr id="50185" name="图片 16"/>
          <p:cNvPicPr>
            <a:picLocks noChangeAspect="1"/>
          </p:cNvPicPr>
          <p:nvPr/>
        </p:nvPicPr>
        <p:blipFill>
          <a:blip r:embed="rId8" cstate="print"/>
          <a:srcRect/>
          <a:stretch>
            <a:fillRect/>
          </a:stretch>
        </p:blipFill>
        <p:spPr bwMode="auto">
          <a:xfrm>
            <a:off x="10096500" y="3916363"/>
            <a:ext cx="1765300" cy="2555875"/>
          </a:xfrm>
          <a:prstGeom prst="rect">
            <a:avLst/>
          </a:prstGeom>
          <a:noFill/>
          <a:ln w="9525">
            <a:noFill/>
            <a:miter lim="800000"/>
            <a:headEnd/>
            <a:tailEnd/>
          </a:ln>
        </p:spPr>
      </p:pic>
      <p:pic>
        <p:nvPicPr>
          <p:cNvPr id="39937" name="图片 83"/>
          <p:cNvPicPr>
            <a:picLocks noChangeAspect="1"/>
          </p:cNvPicPr>
          <p:nvPr/>
        </p:nvPicPr>
        <p:blipFill>
          <a:blip r:embed="rId9" cstate="print"/>
          <a:srcRect/>
          <a:stretch>
            <a:fillRect/>
          </a:stretch>
        </p:blipFill>
        <p:spPr bwMode="auto">
          <a:xfrm>
            <a:off x="0" y="0"/>
            <a:ext cx="2889250" cy="1273175"/>
          </a:xfrm>
          <a:prstGeom prst="rect">
            <a:avLst/>
          </a:prstGeom>
          <a:noFill/>
          <a:ln w="9525">
            <a:noFill/>
            <a:miter lim="800000"/>
            <a:headEnd/>
            <a:tailEnd/>
          </a:ln>
        </p:spPr>
      </p:pic>
      <p:grpSp>
        <p:nvGrpSpPr>
          <p:cNvPr id="34823" name="组合 9"/>
          <p:cNvGrpSpPr/>
          <p:nvPr/>
        </p:nvGrpSpPr>
        <p:grpSpPr bwMode="auto">
          <a:xfrm>
            <a:off x="2860675" y="263525"/>
            <a:ext cx="9331325" cy="493713"/>
            <a:chOff x="2785242" y="263202"/>
            <a:chExt cx="9331019" cy="493543"/>
          </a:xfrm>
        </p:grpSpPr>
        <p:cxnSp>
          <p:nvCxnSpPr>
            <p:cNvPr id="2" name="直接连接符 1"/>
            <p:cNvCxnSpPr/>
            <p:nvPr/>
          </p:nvCxnSpPr>
          <p:spPr>
            <a:xfrm flipH="1">
              <a:off x="2785242" y="756745"/>
              <a:ext cx="859761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4825" name="组合 11"/>
            <p:cNvGrpSpPr/>
            <p:nvPr/>
          </p:nvGrpSpPr>
          <p:grpSpPr bwMode="auto">
            <a:xfrm>
              <a:off x="6884956" y="263202"/>
              <a:ext cx="5231305" cy="488145"/>
              <a:chOff x="6884956" y="263202"/>
              <a:chExt cx="5231305" cy="488145"/>
            </a:xfrm>
          </p:grpSpPr>
          <p:sp>
            <p:nvSpPr>
              <p:cNvPr id="34826" name="标题 2"/>
              <p:cNvSpPr>
                <a:spLocks noChangeArrowheads="1"/>
              </p:cNvSpPr>
              <p:nvPr/>
            </p:nvSpPr>
            <p:spPr bwMode="auto">
              <a:xfrm>
                <a:off x="6884956" y="273713"/>
                <a:ext cx="4677410" cy="368300"/>
              </a:xfrm>
              <a:prstGeom prst="rect">
                <a:avLst/>
              </a:prstGeom>
              <a:noFill/>
              <a:ln w="9525">
                <a:noFill/>
                <a:miter lim="800000"/>
              </a:ln>
            </p:spPr>
            <p:txBody>
              <a:bodyPr/>
              <a:p>
                <a:pPr algn="r">
                  <a:lnSpc>
                    <a:spcPct val="90000"/>
                  </a:lnSpc>
                </a:pPr>
                <a:r>
                  <a:rPr lang="zh-CN" altLang="en-US" sz="2800">
                    <a:solidFill>
                      <a:srgbClr val="C00000"/>
                    </a:solidFill>
                    <a:latin typeface="微软雅黑" panose="020B0503020204020204" pitchFamily="34" charset="-122"/>
                    <a:ea typeface="微软雅黑" panose="020B0503020204020204" pitchFamily="34" charset="-122"/>
                    <a:sym typeface="+mn-lt"/>
                  </a:rPr>
                  <a:t>改革开放的伟大成就</a:t>
                </a:r>
                <a:endParaRPr lang="zh-CN" altLang="en-US" sz="2800">
                  <a:solidFill>
                    <a:srgbClr val="C00000"/>
                  </a:solidFill>
                  <a:latin typeface="微软雅黑" panose="020B0503020204020204" pitchFamily="34" charset="-122"/>
                  <a:ea typeface="微软雅黑" panose="020B0503020204020204" pitchFamily="34" charset="-122"/>
                  <a:sym typeface="+mn-lt"/>
                </a:endParaRPr>
              </a:p>
            </p:txBody>
          </p:sp>
          <p:pic>
            <p:nvPicPr>
              <p:cNvPr id="22" name="图片 21"/>
              <p:cNvPicPr>
                <a:picLocks noChangeAspect="1"/>
              </p:cNvPicPr>
              <p:nvPr/>
            </p:nvPicPr>
            <p:blipFill>
              <a:blip r:embed="rId10" cstate="print"/>
              <a:stretch>
                <a:fillRect/>
              </a:stretch>
            </p:blipFill>
            <p:spPr>
              <a:xfrm>
                <a:off x="11455883" y="263202"/>
                <a:ext cx="660378" cy="488782"/>
              </a:xfrm>
              <a:prstGeom prst="rect">
                <a:avLst/>
              </a:prstGeom>
              <a:effectLst>
                <a:outerShdw blurRad="50800" dist="38100" dir="5400000" algn="t" rotWithShape="0">
                  <a:prstClr val="black">
                    <a:alpha val="40000"/>
                  </a:prstClr>
                </a:outerShdw>
              </a:effectLst>
            </p:spPr>
          </p:pic>
        </p:grpSp>
      </p:gr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2"/>
          <p:cNvSpPr txBox="1">
            <a:spLocks noChangeArrowheads="1"/>
          </p:cNvSpPr>
          <p:nvPr/>
        </p:nvSpPr>
        <p:spPr bwMode="auto">
          <a:xfrm>
            <a:off x="1477963" y="3527425"/>
            <a:ext cx="9328150" cy="1311275"/>
          </a:xfrm>
          <a:prstGeom prst="rect">
            <a:avLst/>
          </a:prstGeom>
          <a:noFill/>
          <a:ln w="9525">
            <a:noFill/>
            <a:miter lim="800000"/>
          </a:ln>
        </p:spPr>
        <p:txBody>
          <a:bodyPr wrap="none">
            <a:spAutoFit/>
          </a:bodyPr>
          <a:lstStyle/>
          <a:p>
            <a:r>
              <a:rPr lang="zh-CN" altLang="en-US" sz="8000" b="1">
                <a:solidFill>
                  <a:srgbClr val="C00000"/>
                </a:solidFill>
                <a:latin typeface="微软雅黑" panose="020B0503020204020204" pitchFamily="34" charset="-122"/>
                <a:ea typeface="微软雅黑" panose="020B0503020204020204" pitchFamily="34" charset="-122"/>
                <a:sym typeface="+mn-lt"/>
              </a:rPr>
              <a:t>改革开放的发展历程</a:t>
            </a:r>
            <a:endParaRPr lang="zh-CN" altLang="en-US" sz="8000" b="1">
              <a:solidFill>
                <a:srgbClr val="C00000"/>
              </a:solidFill>
              <a:latin typeface="微软雅黑" panose="020B0503020204020204" pitchFamily="34" charset="-122"/>
              <a:ea typeface="微软雅黑" panose="020B0503020204020204" pitchFamily="34" charset="-122"/>
              <a:sym typeface="+mn-lt"/>
            </a:endParaRPr>
          </a:p>
        </p:txBody>
      </p:sp>
      <p:sp>
        <p:nvSpPr>
          <p:cNvPr id="11" name="TextBox 10">
            <a:hlinkClick r:id="" action="ppaction://hlinkshowjump?jump=nextslide"/>
          </p:cNvPr>
          <p:cNvSpPr txBox="1">
            <a:spLocks noChangeArrowheads="1"/>
          </p:cNvSpPr>
          <p:nvPr/>
        </p:nvSpPr>
        <p:spPr bwMode="auto">
          <a:xfrm>
            <a:off x="2275840" y="4900732"/>
            <a:ext cx="7640320" cy="4603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r>
              <a:rPr sz="1200" dirty="0">
                <a:gradFill>
                  <a:gsLst>
                    <a:gs pos="0">
                      <a:srgbClr val="E30000"/>
                    </a:gs>
                    <a:gs pos="100000">
                      <a:srgbClr val="760303"/>
                    </a:gs>
                  </a:gsLst>
                  <a:lin ang="5400000" scaled="0"/>
                </a:gradFill>
                <a:latin typeface="微软雅黑" panose="020B0503020204020204" pitchFamily="34" charset="-122"/>
                <a:ea typeface="微软雅黑" panose="020B0503020204020204" pitchFamily="34" charset="-122"/>
                <a:cs typeface="+mn-cs"/>
              </a:rPr>
              <a:t>Professional custom all kinds of industry ppt template, this work belongs to fly impression design original, do not download after the network communication.</a:t>
            </a:r>
            <a:endParaRPr sz="1200" dirty="0">
              <a:gradFill>
                <a:gsLst>
                  <a:gs pos="0">
                    <a:srgbClr val="E30000"/>
                  </a:gs>
                  <a:gs pos="100000">
                    <a:srgbClr val="760303"/>
                  </a:gs>
                </a:gsLst>
                <a:lin ang="5400000" scaled="0"/>
              </a:gradFill>
              <a:latin typeface="微软雅黑" panose="020B0503020204020204" pitchFamily="34" charset="-122"/>
              <a:ea typeface="微软雅黑" panose="020B0503020204020204" pitchFamily="34" charset="-122"/>
              <a:cs typeface="+mn-cs"/>
            </a:endParaRPr>
          </a:p>
        </p:txBody>
      </p:sp>
      <p:pic>
        <p:nvPicPr>
          <p:cNvPr id="4" name="图片 3"/>
          <p:cNvPicPr>
            <a:picLocks noChangeAspect="1"/>
          </p:cNvPicPr>
          <p:nvPr/>
        </p:nvPicPr>
        <p:blipFill>
          <a:blip r:embed="rId1" cstate="print"/>
          <a:stretch>
            <a:fillRect/>
          </a:stretch>
        </p:blipFill>
        <p:spPr>
          <a:xfrm>
            <a:off x="4784725" y="754063"/>
            <a:ext cx="2392363" cy="1770062"/>
          </a:xfrm>
          <a:prstGeom prst="rect">
            <a:avLst/>
          </a:prstGeom>
          <a:effectLst>
            <a:outerShdw blurRad="50800" dist="38100" dir="5400000" algn="t" rotWithShape="0">
              <a:prstClr val="black">
                <a:alpha val="40000"/>
              </a:prstClr>
            </a:outerShdw>
          </a:effectLst>
        </p:spPr>
      </p:pic>
      <p:cxnSp>
        <p:nvCxnSpPr>
          <p:cNvPr id="7" name="直接连接符 6"/>
          <p:cNvCxnSpPr/>
          <p:nvPr/>
        </p:nvCxnSpPr>
        <p:spPr>
          <a:xfrm>
            <a:off x="2947988" y="4849813"/>
            <a:ext cx="6296025"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0485" name="图片 13"/>
          <p:cNvPicPr>
            <a:picLocks noChangeAspect="1"/>
          </p:cNvPicPr>
          <p:nvPr/>
        </p:nvPicPr>
        <p:blipFill>
          <a:blip r:embed="rId2" cstate="print"/>
          <a:srcRect l="3664" r="3856" b="8626"/>
          <a:stretch>
            <a:fillRect/>
          </a:stretch>
        </p:blipFill>
        <p:spPr bwMode="auto">
          <a:xfrm>
            <a:off x="0" y="4498975"/>
            <a:ext cx="12195175" cy="2359025"/>
          </a:xfrm>
          <a:prstGeom prst="rect">
            <a:avLst/>
          </a:prstGeom>
          <a:noFill/>
          <a:ln w="9525">
            <a:noFill/>
            <a:miter lim="800000"/>
            <a:headEnd/>
            <a:tailEnd/>
          </a:ln>
        </p:spPr>
      </p:pic>
      <p:sp>
        <p:nvSpPr>
          <p:cNvPr id="20486" name="WordArt 11"/>
          <p:cNvSpPr>
            <a:spLocks noChangeArrowheads="1" noChangeShapeType="1" noTextEdit="1"/>
          </p:cNvSpPr>
          <p:nvPr/>
        </p:nvSpPr>
        <p:spPr bwMode="auto">
          <a:xfrm>
            <a:off x="4341813" y="2541588"/>
            <a:ext cx="3297237" cy="798512"/>
          </a:xfrm>
          <a:prstGeom prst="rect">
            <a:avLst/>
          </a:prstGeom>
        </p:spPr>
        <p:txBody>
          <a:bodyPr wrap="none" fromWordArt="1">
            <a:prstTxWarp prst="textPlain">
              <a:avLst>
                <a:gd name="adj" fmla="val 50000"/>
              </a:avLst>
            </a:prstTxWarp>
          </a:bodyPr>
          <a:lstStyle/>
          <a:p>
            <a:pPr algn="ctr"/>
            <a:r>
              <a:rPr lang="zh-CN" altLang="en-US" sz="3600" kern="10">
                <a:ln w="9525">
                  <a:noFill/>
                  <a:rou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宋体" panose="02010600030101010101" pitchFamily="2" charset="-122"/>
                <a:ea typeface="宋体" panose="02010600030101010101" pitchFamily="2" charset="-122"/>
              </a:rPr>
              <a:t>第一部分</a:t>
            </a:r>
            <a:endParaRPr lang="zh-CN" altLang="en-US" sz="3600" kern="10">
              <a:ln w="9525">
                <a:noFill/>
                <a:rou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6" name="矩形 11"/>
          <p:cNvSpPr>
            <a:spLocks noChangeArrowheads="1"/>
          </p:cNvSpPr>
          <p:nvPr/>
        </p:nvSpPr>
        <p:spPr bwMode="auto">
          <a:xfrm rot="5400000" flipH="1">
            <a:off x="3367882" y="-296069"/>
            <a:ext cx="166688" cy="3190875"/>
          </a:xfrm>
          <a:prstGeom prst="rect">
            <a:avLst/>
          </a:prstGeom>
          <a:solidFill>
            <a:srgbClr val="C00000"/>
          </a:solidFill>
          <a:ln w="12700" algn="ctr">
            <a:noFill/>
            <a:miter lim="800000"/>
          </a:ln>
        </p:spPr>
        <p:txBody>
          <a:bodyPr rot="10800000" vert="eaVert" anchor="ctr"/>
          <a:lstStyle/>
          <a:p>
            <a:pPr algn="ctr"/>
            <a:endParaRPr lang="zh-CN" altLang="en-US"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12"/>
          <p:cNvSpPr/>
          <p:nvPr/>
        </p:nvSpPr>
        <p:spPr>
          <a:xfrm>
            <a:off x="1889125" y="1433513"/>
            <a:ext cx="3190875" cy="636587"/>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2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矩形 13"/>
          <p:cNvSpPr>
            <a:spLocks noChangeArrowheads="1"/>
          </p:cNvSpPr>
          <p:nvPr/>
        </p:nvSpPr>
        <p:spPr bwMode="auto">
          <a:xfrm>
            <a:off x="1974850" y="1412875"/>
            <a:ext cx="3381375" cy="746125"/>
          </a:xfrm>
          <a:prstGeom prst="rect">
            <a:avLst/>
          </a:prstGeom>
          <a:noFill/>
          <a:ln w="9525">
            <a:noFill/>
            <a:miter lim="800000"/>
          </a:ln>
        </p:spPr>
        <p:txBody>
          <a:bodyPr lIns="105571" tIns="52784" rIns="105571" bIns="52784">
            <a:spAutoFit/>
          </a:bodyPr>
          <a:lstStyle/>
          <a:p>
            <a:pPr>
              <a:lnSpc>
                <a:spcPct val="150000"/>
              </a:lnSpc>
              <a:buClr>
                <a:srgbClr val="C00000"/>
              </a:buClr>
            </a:pPr>
            <a:r>
              <a:rPr lang="zh-CN" altLang="en-US" sz="28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科学技术日新月异</a:t>
            </a:r>
            <a:endParaRPr lang="zh-CN" altLang="en-US" sz="28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5" name="Group 4"/>
          <p:cNvGrpSpPr>
            <a:grpSpLocks noChangeAspect="1"/>
          </p:cNvGrpSpPr>
          <p:nvPr/>
        </p:nvGrpSpPr>
        <p:grpSpPr bwMode="auto">
          <a:xfrm>
            <a:off x="877888" y="1274763"/>
            <a:ext cx="839787" cy="785812"/>
            <a:chOff x="3500" y="1216"/>
            <a:chExt cx="1939" cy="1811"/>
          </a:xfrm>
        </p:grpSpPr>
        <p:sp>
          <p:nvSpPr>
            <p:cNvPr id="52230" name="AutoShape 3"/>
            <p:cNvSpPr>
              <a:spLocks noChangeAspect="1" noChangeArrowheads="1" noTextEdit="1"/>
            </p:cNvSpPr>
            <p:nvPr/>
          </p:nvSpPr>
          <p:spPr bwMode="auto">
            <a:xfrm>
              <a:off x="3500" y="1216"/>
              <a:ext cx="1939" cy="1811"/>
            </a:xfrm>
            <a:prstGeom prst="rect">
              <a:avLst/>
            </a:prstGeom>
            <a:noFill/>
            <a:ln w="9525">
              <a:noFill/>
              <a:miter lim="800000"/>
            </a:ln>
          </p:spPr>
          <p:txBody>
            <a:bodyPr/>
            <a:lstStyle/>
            <a:p>
              <a:endParaRPr lang="zh-CN" altLang="en-US"/>
            </a:p>
          </p:txBody>
        </p:sp>
        <p:sp>
          <p:nvSpPr>
            <p:cNvPr id="52231" name="Oval 5"/>
            <p:cNvSpPr>
              <a:spLocks noChangeArrowheads="1"/>
            </p:cNvSpPr>
            <p:nvPr/>
          </p:nvSpPr>
          <p:spPr bwMode="auto">
            <a:xfrm>
              <a:off x="3628" y="1216"/>
              <a:ext cx="427" cy="430"/>
            </a:xfrm>
            <a:prstGeom prst="ellipse">
              <a:avLst/>
            </a:prstGeom>
            <a:solidFill>
              <a:srgbClr val="C00000"/>
            </a:solidFill>
            <a:ln w="9525">
              <a:noFill/>
              <a:round/>
            </a:ln>
          </p:spPr>
          <p:txBody>
            <a:bodyPr/>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232" name="Freeform 6"/>
            <p:cNvSpPr/>
            <p:nvPr/>
          </p:nvSpPr>
          <p:spPr bwMode="auto">
            <a:xfrm>
              <a:off x="3495" y="1687"/>
              <a:ext cx="1055" cy="1336"/>
            </a:xfrm>
            <a:custGeom>
              <a:avLst/>
              <a:gdLst>
                <a:gd name="T0" fmla="*/ 418363 w 230"/>
                <a:gd name="T1" fmla="*/ 0 h 292"/>
                <a:gd name="T2" fmla="*/ 249663 w 230"/>
                <a:gd name="T3" fmla="*/ 0 h 292"/>
                <a:gd name="T4" fmla="*/ 200932 w 230"/>
                <a:gd name="T5" fmla="*/ 0 h 292"/>
                <a:gd name="T6" fmla="*/ 154521 w 230"/>
                <a:gd name="T7" fmla="*/ 49990 h 292"/>
                <a:gd name="T8" fmla="*/ 107601 w 230"/>
                <a:gd name="T9" fmla="*/ 0 h 292"/>
                <a:gd name="T10" fmla="*/ 58869 w 230"/>
                <a:gd name="T11" fmla="*/ 0 h 292"/>
                <a:gd name="T12" fmla="*/ 46897 w 230"/>
                <a:gd name="T13" fmla="*/ 0 h 292"/>
                <a:gd name="T14" fmla="*/ 0 w 230"/>
                <a:gd name="T15" fmla="*/ 49990 h 292"/>
                <a:gd name="T16" fmla="*/ 0 w 230"/>
                <a:gd name="T17" fmla="*/ 270860 h 292"/>
                <a:gd name="T18" fmla="*/ 46897 w 230"/>
                <a:gd name="T19" fmla="*/ 320768 h 292"/>
                <a:gd name="T20" fmla="*/ 58869 w 230"/>
                <a:gd name="T21" fmla="*/ 318572 h 292"/>
                <a:gd name="T22" fmla="*/ 58869 w 230"/>
                <a:gd name="T23" fmla="*/ 394811 h 292"/>
                <a:gd name="T24" fmla="*/ 58869 w 230"/>
                <a:gd name="T25" fmla="*/ 535507 h 292"/>
                <a:gd name="T26" fmla="*/ 107601 w 230"/>
                <a:gd name="T27" fmla="*/ 585497 h 292"/>
                <a:gd name="T28" fmla="*/ 154521 w 230"/>
                <a:gd name="T29" fmla="*/ 535507 h 292"/>
                <a:gd name="T30" fmla="*/ 203165 w 230"/>
                <a:gd name="T31" fmla="*/ 585497 h 292"/>
                <a:gd name="T32" fmla="*/ 249663 w 230"/>
                <a:gd name="T33" fmla="*/ 535507 h 292"/>
                <a:gd name="T34" fmla="*/ 249663 w 230"/>
                <a:gd name="T35" fmla="*/ 394811 h 292"/>
                <a:gd name="T36" fmla="*/ 249663 w 230"/>
                <a:gd name="T37" fmla="*/ 312917 h 292"/>
                <a:gd name="T38" fmla="*/ 249663 w 230"/>
                <a:gd name="T39" fmla="*/ 94243 h 292"/>
                <a:gd name="T40" fmla="*/ 418363 w 230"/>
                <a:gd name="T41" fmla="*/ 94243 h 292"/>
                <a:gd name="T42" fmla="*/ 467007 w 230"/>
                <a:gd name="T43" fmla="*/ 48169 h 292"/>
                <a:gd name="T44" fmla="*/ 418363 w 230"/>
                <a:gd name="T45" fmla="*/ 0 h 2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0"/>
                <a:gd name="T70" fmla="*/ 0 h 292"/>
                <a:gd name="T71" fmla="*/ 230 w 230"/>
                <a:gd name="T72" fmla="*/ 292 h 2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w="9525">
              <a:noFill/>
              <a:round/>
            </a:ln>
          </p:spPr>
          <p:txBody>
            <a:bodyPr/>
            <a:lstStyle/>
            <a:p>
              <a:endParaRPr lang="zh-CN" altLang="en-US"/>
            </a:p>
          </p:txBody>
        </p:sp>
        <p:sp>
          <p:nvSpPr>
            <p:cNvPr id="52233" name="Freeform 7"/>
            <p:cNvSpPr/>
            <p:nvPr/>
          </p:nvSpPr>
          <p:spPr bwMode="auto">
            <a:xfrm>
              <a:off x="4476" y="1390"/>
              <a:ext cx="963" cy="1052"/>
            </a:xfrm>
            <a:custGeom>
              <a:avLst/>
              <a:gdLst>
                <a:gd name="T0" fmla="*/ 395362 w 210"/>
                <a:gd name="T1" fmla="*/ 42007 h 230"/>
                <a:gd name="T2" fmla="*/ 391327 w 210"/>
                <a:gd name="T3" fmla="*/ 42007 h 230"/>
                <a:gd name="T4" fmla="*/ 227300 w 210"/>
                <a:gd name="T5" fmla="*/ 42007 h 230"/>
                <a:gd name="T6" fmla="*/ 231253 w 210"/>
                <a:gd name="T7" fmla="*/ 30229 h 230"/>
                <a:gd name="T8" fmla="*/ 200763 w 210"/>
                <a:gd name="T9" fmla="*/ 0 h 230"/>
                <a:gd name="T10" fmla="*/ 149957 w 210"/>
                <a:gd name="T11" fmla="*/ 0 h 230"/>
                <a:gd name="T12" fmla="*/ 121609 w 210"/>
                <a:gd name="T13" fmla="*/ 30229 h 230"/>
                <a:gd name="T14" fmla="*/ 123819 w 210"/>
                <a:gd name="T15" fmla="*/ 42007 h 230"/>
                <a:gd name="T16" fmla="*/ 30472 w 210"/>
                <a:gd name="T17" fmla="*/ 42007 h 230"/>
                <a:gd name="T18" fmla="*/ 0 w 210"/>
                <a:gd name="T19" fmla="*/ 62091 h 230"/>
                <a:gd name="T20" fmla="*/ 0 w 210"/>
                <a:gd name="T21" fmla="*/ 63911 h 230"/>
                <a:gd name="T22" fmla="*/ 30472 w 210"/>
                <a:gd name="T23" fmla="*/ 84018 h 230"/>
                <a:gd name="T24" fmla="*/ 391327 w 210"/>
                <a:gd name="T25" fmla="*/ 84018 h 230"/>
                <a:gd name="T26" fmla="*/ 391327 w 210"/>
                <a:gd name="T27" fmla="*/ 420654 h 230"/>
                <a:gd name="T28" fmla="*/ 30472 w 210"/>
                <a:gd name="T29" fmla="*/ 420654 h 230"/>
                <a:gd name="T30" fmla="*/ 0 w 210"/>
                <a:gd name="T31" fmla="*/ 438538 h 230"/>
                <a:gd name="T32" fmla="*/ 0 w 210"/>
                <a:gd name="T33" fmla="*/ 442471 h 230"/>
                <a:gd name="T34" fmla="*/ 30472 w 210"/>
                <a:gd name="T35" fmla="*/ 460465 h 230"/>
                <a:gd name="T36" fmla="*/ 391327 w 210"/>
                <a:gd name="T37" fmla="*/ 460465 h 230"/>
                <a:gd name="T38" fmla="*/ 395362 w 210"/>
                <a:gd name="T39" fmla="*/ 460465 h 230"/>
                <a:gd name="T40" fmla="*/ 425852 w 210"/>
                <a:gd name="T41" fmla="*/ 460465 h 230"/>
                <a:gd name="T42" fmla="*/ 425852 w 210"/>
                <a:gd name="T43" fmla="*/ 442471 h 230"/>
                <a:gd name="T44" fmla="*/ 425852 w 210"/>
                <a:gd name="T45" fmla="*/ 438538 h 230"/>
                <a:gd name="T46" fmla="*/ 425852 w 210"/>
                <a:gd name="T47" fmla="*/ 63911 h 230"/>
                <a:gd name="T48" fmla="*/ 425852 w 210"/>
                <a:gd name="T49" fmla="*/ 62091 h 230"/>
                <a:gd name="T50" fmla="*/ 425852 w 210"/>
                <a:gd name="T51" fmla="*/ 42007 h 230"/>
                <a:gd name="T52" fmla="*/ 395362 w 210"/>
                <a:gd name="T53" fmla="*/ 42007 h 2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0"/>
                <a:gd name="T82" fmla="*/ 0 h 230"/>
                <a:gd name="T83" fmla="*/ 210 w 210"/>
                <a:gd name="T84" fmla="*/ 230 h 23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w="9525">
              <a:noFill/>
              <a:round/>
            </a:ln>
          </p:spPr>
          <p:txBody>
            <a:bodyPr/>
            <a:lstStyle/>
            <a:p>
              <a:endParaRPr lang="zh-CN" altLang="en-US"/>
            </a:p>
          </p:txBody>
        </p:sp>
        <p:sp>
          <p:nvSpPr>
            <p:cNvPr id="52234" name="Freeform 8"/>
            <p:cNvSpPr/>
            <p:nvPr/>
          </p:nvSpPr>
          <p:spPr bwMode="auto">
            <a:xfrm>
              <a:off x="4545" y="2478"/>
              <a:ext cx="706" cy="476"/>
            </a:xfrm>
            <a:custGeom>
              <a:avLst/>
              <a:gdLst>
                <a:gd name="T0" fmla="*/ 301677 w 154"/>
                <a:gd name="T1" fmla="*/ 164527 h 104"/>
                <a:gd name="T2" fmla="*/ 176225 w 154"/>
                <a:gd name="T3" fmla="*/ 10074 h 104"/>
                <a:gd name="T4" fmla="*/ 158112 w 154"/>
                <a:gd name="T5" fmla="*/ 0 h 104"/>
                <a:gd name="T6" fmla="*/ 158112 w 154"/>
                <a:gd name="T7" fmla="*/ 0 h 104"/>
                <a:gd name="T8" fmla="*/ 155902 w 154"/>
                <a:gd name="T9" fmla="*/ 0 h 104"/>
                <a:gd name="T10" fmla="*/ 153674 w 154"/>
                <a:gd name="T11" fmla="*/ 0 h 104"/>
                <a:gd name="T12" fmla="*/ 153674 w 154"/>
                <a:gd name="T13" fmla="*/ 0 h 104"/>
                <a:gd name="T14" fmla="*/ 135557 w 154"/>
                <a:gd name="T15" fmla="*/ 10074 h 104"/>
                <a:gd name="T16" fmla="*/ 8009 w 154"/>
                <a:gd name="T17" fmla="*/ 164527 h 104"/>
                <a:gd name="T18" fmla="*/ 12337 w 154"/>
                <a:gd name="T19" fmla="*/ 200954 h 104"/>
                <a:gd name="T20" fmla="*/ 48572 w 154"/>
                <a:gd name="T21" fmla="*/ 197041 h 104"/>
                <a:gd name="T22" fmla="*/ 155902 w 154"/>
                <a:gd name="T23" fmla="*/ 64040 h 104"/>
                <a:gd name="T24" fmla="*/ 263237 w 154"/>
                <a:gd name="T25" fmla="*/ 197041 h 104"/>
                <a:gd name="T26" fmla="*/ 299449 w 154"/>
                <a:gd name="T27" fmla="*/ 200954 h 104"/>
                <a:gd name="T28" fmla="*/ 301677 w 154"/>
                <a:gd name="T29" fmla="*/ 164527 h 1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4"/>
                <a:gd name="T46" fmla="*/ 0 h 104"/>
                <a:gd name="T47" fmla="*/ 154 w 154"/>
                <a:gd name="T48" fmla="*/ 104 h 1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w="9525">
              <a:noFill/>
              <a:round/>
            </a:ln>
          </p:spPr>
          <p:txBody>
            <a:bodyPr/>
            <a:lstStyle/>
            <a:p>
              <a:endParaRPr lang="zh-CN" altLang="en-US"/>
            </a:p>
          </p:txBody>
        </p:sp>
      </p:grpSp>
      <p:sp>
        <p:nvSpPr>
          <p:cNvPr id="21" name="Aitds3"/>
          <p:cNvSpPr/>
          <p:nvPr/>
        </p:nvSpPr>
        <p:spPr>
          <a:xfrm>
            <a:off x="1103313" y="2400300"/>
            <a:ext cx="8977312" cy="1878013"/>
          </a:xfrm>
          <a:prstGeom prst="rect">
            <a:avLst/>
          </a:prstGeom>
        </p:spPr>
        <p:txBody>
          <a:bodyPr>
            <a:spAutoFit/>
          </a:bodyPr>
          <a:lstStyle/>
          <a:p>
            <a:pPr algn="just" fontAlgn="auto">
              <a:lnSpc>
                <a:spcPct val="130000"/>
              </a:lnSpc>
              <a:spcBef>
                <a:spcPts val="0"/>
              </a:spcBef>
              <a:spcAft>
                <a:spcPts val="0"/>
              </a:spcAft>
              <a:defRPr/>
            </a:pPr>
            <a:r>
              <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rPr>
              <a:t>我国深入实施科教兴国战略和人才强国战略，实施科技创新驱动发展行动计划，统筹谋划、加强组织，优化科技事业发展总体布局，不断打造出具有国家核心竞争力的高科技产品，以前所未有的力量和速度日益接近世界发达国家现有科技水平。建设国际科技创新中心和综合性国家科学中心，成功组建首批国家实验室。“天问一号”、“嫦娥五号”、“奋斗者”号等突破性成果不断涌现。</a:t>
            </a:r>
            <a:endParaRPr lang="en-US" altLang="zh-CN"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39937" name="图片 83"/>
          <p:cNvPicPr>
            <a:picLocks noChangeAspect="1"/>
          </p:cNvPicPr>
          <p:nvPr/>
        </p:nvPicPr>
        <p:blipFill>
          <a:blip r:embed="rId1" cstate="print"/>
          <a:srcRect/>
          <a:stretch>
            <a:fillRect/>
          </a:stretch>
        </p:blipFill>
        <p:spPr bwMode="auto">
          <a:xfrm>
            <a:off x="0" y="0"/>
            <a:ext cx="2889250" cy="1273175"/>
          </a:xfrm>
          <a:prstGeom prst="rect">
            <a:avLst/>
          </a:prstGeom>
          <a:noFill/>
          <a:ln w="9525">
            <a:noFill/>
            <a:miter lim="800000"/>
            <a:headEnd/>
            <a:tailEnd/>
          </a:ln>
        </p:spPr>
      </p:pic>
      <p:grpSp>
        <p:nvGrpSpPr>
          <p:cNvPr id="34823" name="组合 9"/>
          <p:cNvGrpSpPr/>
          <p:nvPr/>
        </p:nvGrpSpPr>
        <p:grpSpPr bwMode="auto">
          <a:xfrm>
            <a:off x="2860675" y="263525"/>
            <a:ext cx="9331325" cy="493713"/>
            <a:chOff x="2785242" y="263202"/>
            <a:chExt cx="9331019" cy="493543"/>
          </a:xfrm>
        </p:grpSpPr>
        <p:cxnSp>
          <p:nvCxnSpPr>
            <p:cNvPr id="2" name="直接连接符 1"/>
            <p:cNvCxnSpPr/>
            <p:nvPr/>
          </p:nvCxnSpPr>
          <p:spPr>
            <a:xfrm flipH="1">
              <a:off x="2785242" y="756745"/>
              <a:ext cx="859761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4825" name="组合 11"/>
            <p:cNvGrpSpPr/>
            <p:nvPr/>
          </p:nvGrpSpPr>
          <p:grpSpPr bwMode="auto">
            <a:xfrm>
              <a:off x="6884956" y="263202"/>
              <a:ext cx="5231305" cy="488145"/>
              <a:chOff x="6884956" y="263202"/>
              <a:chExt cx="5231305" cy="488145"/>
            </a:xfrm>
          </p:grpSpPr>
          <p:sp>
            <p:nvSpPr>
              <p:cNvPr id="34826" name="标题 2"/>
              <p:cNvSpPr>
                <a:spLocks noChangeArrowheads="1"/>
              </p:cNvSpPr>
              <p:nvPr/>
            </p:nvSpPr>
            <p:spPr bwMode="auto">
              <a:xfrm>
                <a:off x="6884956" y="273713"/>
                <a:ext cx="4677410" cy="368300"/>
              </a:xfrm>
              <a:prstGeom prst="rect">
                <a:avLst/>
              </a:prstGeom>
              <a:noFill/>
              <a:ln w="9525">
                <a:noFill/>
                <a:miter lim="800000"/>
              </a:ln>
            </p:spPr>
            <p:txBody>
              <a:bodyPr/>
              <a:p>
                <a:pPr algn="r">
                  <a:lnSpc>
                    <a:spcPct val="90000"/>
                  </a:lnSpc>
                </a:pPr>
                <a:r>
                  <a:rPr lang="zh-CN" altLang="en-US" sz="2800">
                    <a:solidFill>
                      <a:srgbClr val="C00000"/>
                    </a:solidFill>
                    <a:latin typeface="微软雅黑" panose="020B0503020204020204" pitchFamily="34" charset="-122"/>
                    <a:ea typeface="微软雅黑" panose="020B0503020204020204" pitchFamily="34" charset="-122"/>
                    <a:sym typeface="+mn-lt"/>
                  </a:rPr>
                  <a:t>改革开放的伟大成就</a:t>
                </a:r>
                <a:endParaRPr lang="zh-CN" altLang="en-US" sz="2800">
                  <a:solidFill>
                    <a:srgbClr val="C00000"/>
                  </a:solidFill>
                  <a:latin typeface="微软雅黑" panose="020B0503020204020204" pitchFamily="34" charset="-122"/>
                  <a:ea typeface="微软雅黑" panose="020B0503020204020204" pitchFamily="34" charset="-122"/>
                  <a:sym typeface="+mn-lt"/>
                </a:endParaRPr>
              </a:p>
            </p:txBody>
          </p:sp>
          <p:pic>
            <p:nvPicPr>
              <p:cNvPr id="22" name="图片 21"/>
              <p:cNvPicPr>
                <a:picLocks noChangeAspect="1"/>
              </p:cNvPicPr>
              <p:nvPr/>
            </p:nvPicPr>
            <p:blipFill>
              <a:blip r:embed="rId2" cstate="print"/>
              <a:stretch>
                <a:fillRect/>
              </a:stretch>
            </p:blipFill>
            <p:spPr>
              <a:xfrm>
                <a:off x="11455883" y="263202"/>
                <a:ext cx="660378" cy="488782"/>
              </a:xfrm>
              <a:prstGeom prst="rect">
                <a:avLst/>
              </a:prstGeom>
              <a:effectLst>
                <a:outerShdw blurRad="50800" dist="38100" dir="5400000" algn="t" rotWithShape="0">
                  <a:prstClr val="black">
                    <a:alpha val="40000"/>
                  </a:prstClr>
                </a:outerShdw>
              </a:effectLst>
            </p:spPr>
          </p:pic>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87046"/>
                                        </p:tgtEl>
                                        <p:attrNameLst>
                                          <p:attrName>style.visibility</p:attrName>
                                        </p:attrNameLst>
                                      </p:cBhvr>
                                      <p:to>
                                        <p:strVal val="visible"/>
                                      </p:to>
                                    </p:set>
                                    <p:anim calcmode="lin" valueType="num">
                                      <p:cBhvr additive="base">
                                        <p:cTn id="12" dur="500" fill="hold"/>
                                        <p:tgtEl>
                                          <p:spTgt spid="87046"/>
                                        </p:tgtEl>
                                        <p:attrNameLst>
                                          <p:attrName>ppt_x</p:attrName>
                                        </p:attrNameLst>
                                      </p:cBhvr>
                                      <p:tavLst>
                                        <p:tav tm="0">
                                          <p:val>
                                            <p:strVal val="1+#ppt_w/2"/>
                                          </p:val>
                                        </p:tav>
                                        <p:tav tm="100000">
                                          <p:val>
                                            <p:strVal val="#ppt_x"/>
                                          </p:val>
                                        </p:tav>
                                      </p:tavLst>
                                    </p:anim>
                                    <p:anim calcmode="lin" valueType="num">
                                      <p:cBhvr additive="base">
                                        <p:cTn id="13" dur="500" fill="hold"/>
                                        <p:tgtEl>
                                          <p:spTgt spid="87046"/>
                                        </p:tgtEl>
                                        <p:attrNameLst>
                                          <p:attrName>ppt_y</p:attrName>
                                        </p:attrNameLst>
                                      </p:cBhvr>
                                      <p:tavLst>
                                        <p:tav tm="0">
                                          <p:val>
                                            <p:strVal val="#ppt_y"/>
                                          </p:val>
                                        </p:tav>
                                        <p:tav tm="100000">
                                          <p:val>
                                            <p:strVal val="#ppt_y"/>
                                          </p:val>
                                        </p:tav>
                                      </p:tavLst>
                                    </p:anim>
                                  </p:childTnLst>
                                </p:cTn>
                              </p:par>
                              <p:par>
                                <p:cTn id="14" presetID="22" presetClass="entr" presetSubtype="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up)">
                                      <p:cBhvr>
                                        <p:cTn id="20" dur="500"/>
                                        <p:tgtEl>
                                          <p:spTgt spid="1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6" grpId="0" animBg="1"/>
      <p:bldP spid="13" grpId="0" animBg="1"/>
      <p:bldP spid="14" grpId="0"/>
      <p:bldP spid="2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箭头: 上弧形 25"/>
          <p:cNvSpPr/>
          <p:nvPr>
            <p:custDataLst>
              <p:tags r:id="rId1"/>
            </p:custDataLst>
          </p:nvPr>
        </p:nvSpPr>
        <p:spPr>
          <a:xfrm>
            <a:off x="5435600" y="1600200"/>
            <a:ext cx="4838700" cy="2166938"/>
          </a:xfrm>
          <a:prstGeom prst="curvedDownArrow">
            <a:avLst>
              <a:gd name="adj1" fmla="val 14108"/>
              <a:gd name="adj2" fmla="val 30168"/>
              <a:gd name="adj3" fmla="val 18790"/>
            </a:avLst>
          </a:prstGeom>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8" name="箭头: 上弧形 9"/>
          <p:cNvSpPr/>
          <p:nvPr>
            <p:custDataLst>
              <p:tags r:id="rId2"/>
            </p:custDataLst>
          </p:nvPr>
        </p:nvSpPr>
        <p:spPr>
          <a:xfrm>
            <a:off x="5405438" y="2001838"/>
            <a:ext cx="3762375" cy="1774825"/>
          </a:xfrm>
          <a:prstGeom prst="curvedDownArrow">
            <a:avLst>
              <a:gd name="adj1" fmla="val 19309"/>
              <a:gd name="adj2" fmla="val 40396"/>
              <a:gd name="adj3" fmla="val 23044"/>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9" name="箭头: 上弧形 8"/>
          <p:cNvSpPr/>
          <p:nvPr>
            <p:custDataLst>
              <p:tags r:id="rId3"/>
            </p:custDataLst>
          </p:nvPr>
        </p:nvSpPr>
        <p:spPr>
          <a:xfrm flipH="1">
            <a:off x="1960563" y="1796098"/>
            <a:ext cx="3729037" cy="1774825"/>
          </a:xfrm>
          <a:prstGeom prst="curvedDownArrow">
            <a:avLst>
              <a:gd name="adj1" fmla="val 19309"/>
              <a:gd name="adj2" fmla="val 40396"/>
              <a:gd name="adj3" fmla="val 23044"/>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0" name="圆柱形 9"/>
          <p:cNvSpPr/>
          <p:nvPr>
            <p:custDataLst>
              <p:tags r:id="rId4"/>
            </p:custDataLst>
          </p:nvPr>
        </p:nvSpPr>
        <p:spPr>
          <a:xfrm>
            <a:off x="5214705" y="3739686"/>
            <a:ext cx="787651" cy="1611517"/>
          </a:xfrm>
          <a:prstGeom prst="can">
            <a:avLst>
              <a:gd name="adj" fmla="val 10075"/>
            </a:avLst>
          </a:prstGeom>
          <a:solidFill>
            <a:schemeClr val="accent3"/>
          </a:solidFill>
          <a:ln>
            <a:noFill/>
          </a:ln>
          <a:effectLst>
            <a:reflection blurRad="6350" stA="52000" endA="300" endPos="1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zh-CN" altLang="en-US" sz="3200" b="1" dirty="0">
                <a:solidFill>
                  <a:schemeClr val="tx2"/>
                </a:solidFill>
                <a:effectLst>
                  <a:outerShdw blurRad="38100" dist="38100" dir="2700000" algn="tl">
                    <a:srgbClr val="000000">
                      <a:alpha val="43137"/>
                    </a:srgbClr>
                  </a:outerShdw>
                </a:effectLst>
                <a:latin typeface="+mj-lt"/>
                <a:ea typeface="+mj-ea"/>
                <a:cs typeface="+mj-cs"/>
              </a:rPr>
              <a:t>成就</a:t>
            </a:r>
            <a:endParaRPr lang="zh-CN" altLang="en-US" sz="3200" b="1" dirty="0">
              <a:solidFill>
                <a:schemeClr val="tx2"/>
              </a:solidFill>
              <a:effectLst>
                <a:outerShdw blurRad="38100" dist="38100" dir="2700000" algn="tl">
                  <a:srgbClr val="000000">
                    <a:alpha val="43137"/>
                  </a:srgbClr>
                </a:outerShdw>
              </a:effectLst>
              <a:latin typeface="+mj-lt"/>
              <a:ea typeface="+mj-ea"/>
              <a:cs typeface="+mj-cs"/>
            </a:endParaRPr>
          </a:p>
        </p:txBody>
      </p:sp>
      <p:sp>
        <p:nvSpPr>
          <p:cNvPr id="11" name="箭头: 上弧形 7"/>
          <p:cNvSpPr/>
          <p:nvPr>
            <p:custDataLst>
              <p:tags r:id="rId5"/>
            </p:custDataLst>
          </p:nvPr>
        </p:nvSpPr>
        <p:spPr>
          <a:xfrm flipH="1">
            <a:off x="3249613" y="2254250"/>
            <a:ext cx="2471737" cy="1522413"/>
          </a:xfrm>
          <a:prstGeom prst="curvedDownArrow">
            <a:avLst>
              <a:gd name="adj1" fmla="val 20313"/>
              <a:gd name="adj2" fmla="val 40396"/>
              <a:gd name="adj3" fmla="val 25595"/>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2" name="箭头: 上弧形 6"/>
          <p:cNvSpPr/>
          <p:nvPr>
            <p:custDataLst>
              <p:tags r:id="rId6"/>
            </p:custDataLst>
          </p:nvPr>
        </p:nvSpPr>
        <p:spPr>
          <a:xfrm>
            <a:off x="5440363" y="2254250"/>
            <a:ext cx="2544762" cy="1522413"/>
          </a:xfrm>
          <a:prstGeom prst="curvedDownArrow">
            <a:avLst>
              <a:gd name="adj1" fmla="val 20313"/>
              <a:gd name="adj2" fmla="val 40396"/>
              <a:gd name="adj3" fmla="val 25595"/>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zh-CN" altLang="en-US" dirty="0">
              <a:solidFill>
                <a:schemeClr val="tx1"/>
              </a:solidFill>
            </a:endParaRPr>
          </a:p>
        </p:txBody>
      </p:sp>
      <p:sp>
        <p:nvSpPr>
          <p:cNvPr id="13" name="箭头: 上弧形 4"/>
          <p:cNvSpPr/>
          <p:nvPr>
            <p:custDataLst>
              <p:tags r:id="rId7"/>
            </p:custDataLst>
          </p:nvPr>
        </p:nvSpPr>
        <p:spPr>
          <a:xfrm>
            <a:off x="5486400" y="2608263"/>
            <a:ext cx="1343025" cy="1168400"/>
          </a:xfrm>
          <a:prstGeom prst="curvedDownArrow">
            <a:avLst>
              <a:gd name="adj1" fmla="val 25000"/>
              <a:gd name="adj2" fmla="val 50000"/>
              <a:gd name="adj3" fmla="val 31199"/>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4" name="箭头: 上弧形 5"/>
          <p:cNvSpPr/>
          <p:nvPr>
            <p:custDataLst>
              <p:tags r:id="rId8"/>
            </p:custDataLst>
          </p:nvPr>
        </p:nvSpPr>
        <p:spPr>
          <a:xfrm flipH="1">
            <a:off x="4359275" y="2608263"/>
            <a:ext cx="1330325" cy="1168400"/>
          </a:xfrm>
          <a:prstGeom prst="curvedDownArrow">
            <a:avLst>
              <a:gd name="adj1" fmla="val 25000"/>
              <a:gd name="adj2" fmla="val 50000"/>
              <a:gd name="adj3" fmla="val 30424"/>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54282" name="文本框 14"/>
          <p:cNvSpPr txBox="1">
            <a:spLocks noChangeArrowheads="1"/>
          </p:cNvSpPr>
          <p:nvPr>
            <p:custDataLst>
              <p:tags r:id="rId9"/>
            </p:custDataLst>
          </p:nvPr>
        </p:nvSpPr>
        <p:spPr bwMode="auto">
          <a:xfrm>
            <a:off x="1982788" y="3981450"/>
            <a:ext cx="800100" cy="2170113"/>
          </a:xfrm>
          <a:prstGeom prst="rect">
            <a:avLst/>
          </a:prstGeom>
          <a:noFill/>
          <a:ln w="9525">
            <a:noFill/>
            <a:miter lim="800000"/>
          </a:ln>
        </p:spPr>
        <p:txBody>
          <a:bodyPr vert="eaVert">
            <a:spAutoFit/>
          </a:bodyPr>
          <a:lstStyle/>
          <a:p>
            <a:r>
              <a:rPr lang="zh-CN" altLang="en-US" sz="4000" b="1">
                <a:ea typeface="黑体" panose="02010609060101010101" charset="-122"/>
              </a:rPr>
              <a:t>教育</a:t>
            </a:r>
            <a:endParaRPr lang="zh-CN" altLang="en-US" sz="4000" b="1">
              <a:ea typeface="黑体" panose="02010609060101010101" charset="-122"/>
            </a:endParaRPr>
          </a:p>
        </p:txBody>
      </p:sp>
      <p:sp>
        <p:nvSpPr>
          <p:cNvPr id="54283" name="文本框 15"/>
          <p:cNvSpPr txBox="1">
            <a:spLocks noChangeArrowheads="1"/>
          </p:cNvSpPr>
          <p:nvPr>
            <p:custDataLst>
              <p:tags r:id="rId10"/>
            </p:custDataLst>
          </p:nvPr>
        </p:nvSpPr>
        <p:spPr bwMode="auto">
          <a:xfrm>
            <a:off x="3130550" y="3981450"/>
            <a:ext cx="800100" cy="2170113"/>
          </a:xfrm>
          <a:prstGeom prst="rect">
            <a:avLst/>
          </a:prstGeom>
          <a:noFill/>
          <a:ln w="9525">
            <a:noFill/>
            <a:miter lim="800000"/>
          </a:ln>
        </p:spPr>
        <p:txBody>
          <a:bodyPr vert="eaVert">
            <a:spAutoFit/>
          </a:bodyPr>
          <a:lstStyle/>
          <a:p>
            <a:r>
              <a:rPr lang="zh-CN" altLang="en-US" sz="4000" b="1">
                <a:ea typeface="黑体" panose="02010609060101010101" charset="-122"/>
              </a:rPr>
              <a:t>外交</a:t>
            </a:r>
            <a:endParaRPr lang="zh-CN" altLang="en-US" sz="4000" b="1">
              <a:ea typeface="黑体" panose="02010609060101010101" charset="-122"/>
            </a:endParaRPr>
          </a:p>
        </p:txBody>
      </p:sp>
      <p:sp>
        <p:nvSpPr>
          <p:cNvPr id="54284" name="文本框 16"/>
          <p:cNvSpPr txBox="1">
            <a:spLocks noChangeArrowheads="1"/>
          </p:cNvSpPr>
          <p:nvPr>
            <p:custDataLst>
              <p:tags r:id="rId11"/>
            </p:custDataLst>
          </p:nvPr>
        </p:nvSpPr>
        <p:spPr bwMode="auto">
          <a:xfrm>
            <a:off x="4179888" y="3981450"/>
            <a:ext cx="800100" cy="2170113"/>
          </a:xfrm>
          <a:prstGeom prst="rect">
            <a:avLst/>
          </a:prstGeom>
          <a:noFill/>
          <a:ln w="9525">
            <a:noFill/>
            <a:miter lim="800000"/>
          </a:ln>
        </p:spPr>
        <p:txBody>
          <a:bodyPr vert="eaVert">
            <a:spAutoFit/>
          </a:bodyPr>
          <a:lstStyle/>
          <a:p>
            <a:r>
              <a:rPr lang="zh-CN" altLang="en-US" sz="4000" b="1">
                <a:ea typeface="黑体" panose="02010609060101010101" charset="-122"/>
              </a:rPr>
              <a:t>科技</a:t>
            </a:r>
            <a:endParaRPr lang="zh-CN" altLang="en-US" sz="4000" b="1">
              <a:ea typeface="黑体" panose="02010609060101010101" charset="-122"/>
            </a:endParaRPr>
          </a:p>
        </p:txBody>
      </p:sp>
      <p:sp>
        <p:nvSpPr>
          <p:cNvPr id="54285" name="文本框 17"/>
          <p:cNvSpPr txBox="1">
            <a:spLocks noChangeArrowheads="1"/>
          </p:cNvSpPr>
          <p:nvPr>
            <p:custDataLst>
              <p:tags r:id="rId12"/>
            </p:custDataLst>
          </p:nvPr>
        </p:nvSpPr>
        <p:spPr bwMode="auto">
          <a:xfrm>
            <a:off x="6299200" y="3879850"/>
            <a:ext cx="800100" cy="2865438"/>
          </a:xfrm>
          <a:prstGeom prst="rect">
            <a:avLst/>
          </a:prstGeom>
          <a:noFill/>
          <a:ln w="9525">
            <a:noFill/>
            <a:miter lim="800000"/>
          </a:ln>
        </p:spPr>
        <p:txBody>
          <a:bodyPr vert="eaVert">
            <a:spAutoFit/>
          </a:bodyPr>
          <a:lstStyle/>
          <a:p>
            <a:r>
              <a:rPr lang="zh-CN" altLang="en-US" sz="4000" b="1">
                <a:ea typeface="黑体" panose="02010609060101010101" charset="-122"/>
              </a:rPr>
              <a:t>公铁路建设</a:t>
            </a:r>
            <a:endParaRPr lang="zh-CN" altLang="en-US" sz="4000" b="1">
              <a:ea typeface="黑体" panose="02010609060101010101" charset="-122"/>
            </a:endParaRPr>
          </a:p>
        </p:txBody>
      </p:sp>
      <p:sp>
        <p:nvSpPr>
          <p:cNvPr id="54286" name="文本框 18"/>
          <p:cNvSpPr txBox="1">
            <a:spLocks noChangeArrowheads="1"/>
          </p:cNvSpPr>
          <p:nvPr>
            <p:custDataLst>
              <p:tags r:id="rId13"/>
            </p:custDataLst>
          </p:nvPr>
        </p:nvSpPr>
        <p:spPr bwMode="auto">
          <a:xfrm>
            <a:off x="7366000" y="3932238"/>
            <a:ext cx="800100" cy="2170112"/>
          </a:xfrm>
          <a:prstGeom prst="rect">
            <a:avLst/>
          </a:prstGeom>
          <a:noFill/>
          <a:ln w="9525">
            <a:noFill/>
            <a:miter lim="800000"/>
          </a:ln>
        </p:spPr>
        <p:txBody>
          <a:bodyPr vert="eaVert">
            <a:spAutoFit/>
          </a:bodyPr>
          <a:lstStyle/>
          <a:p>
            <a:r>
              <a:rPr lang="zh-CN" altLang="en-US" sz="4000" b="1">
                <a:ea typeface="黑体" panose="02010609060101010101" charset="-122"/>
              </a:rPr>
              <a:t>体育</a:t>
            </a:r>
            <a:endParaRPr lang="zh-CN" altLang="en-US" sz="4000" b="1">
              <a:ea typeface="黑体" panose="02010609060101010101" charset="-122"/>
            </a:endParaRPr>
          </a:p>
        </p:txBody>
      </p:sp>
      <p:sp>
        <p:nvSpPr>
          <p:cNvPr id="54287" name="文本框 19"/>
          <p:cNvSpPr txBox="1">
            <a:spLocks noChangeArrowheads="1"/>
          </p:cNvSpPr>
          <p:nvPr>
            <p:custDataLst>
              <p:tags r:id="rId14"/>
            </p:custDataLst>
          </p:nvPr>
        </p:nvSpPr>
        <p:spPr bwMode="auto">
          <a:xfrm>
            <a:off x="8477250" y="3948113"/>
            <a:ext cx="800100" cy="2170112"/>
          </a:xfrm>
          <a:prstGeom prst="rect">
            <a:avLst/>
          </a:prstGeom>
          <a:noFill/>
          <a:ln w="9525">
            <a:noFill/>
            <a:miter lim="800000"/>
          </a:ln>
        </p:spPr>
        <p:txBody>
          <a:bodyPr vert="eaVert">
            <a:spAutoFit/>
          </a:bodyPr>
          <a:lstStyle/>
          <a:p>
            <a:r>
              <a:rPr lang="zh-CN" altLang="en-US" sz="4000" b="1">
                <a:ea typeface="黑体" panose="02010609060101010101" charset="-122"/>
              </a:rPr>
              <a:t>文化</a:t>
            </a:r>
            <a:endParaRPr lang="zh-CN" altLang="en-US" sz="4000" b="1">
              <a:ea typeface="黑体" panose="02010609060101010101" charset="-122"/>
            </a:endParaRPr>
          </a:p>
        </p:txBody>
      </p:sp>
      <p:sp>
        <p:nvSpPr>
          <p:cNvPr id="54288" name="文本框 20"/>
          <p:cNvSpPr txBox="1">
            <a:spLocks noChangeArrowheads="1"/>
          </p:cNvSpPr>
          <p:nvPr>
            <p:custDataLst>
              <p:tags r:id="rId15"/>
            </p:custDataLst>
          </p:nvPr>
        </p:nvSpPr>
        <p:spPr bwMode="auto">
          <a:xfrm>
            <a:off x="9588500" y="3971925"/>
            <a:ext cx="800100" cy="2168525"/>
          </a:xfrm>
          <a:prstGeom prst="rect">
            <a:avLst/>
          </a:prstGeom>
          <a:noFill/>
          <a:ln w="9525">
            <a:noFill/>
            <a:miter lim="800000"/>
          </a:ln>
        </p:spPr>
        <p:txBody>
          <a:bodyPr vert="eaVert">
            <a:spAutoFit/>
          </a:bodyPr>
          <a:lstStyle/>
          <a:p>
            <a:r>
              <a:rPr lang="zh-CN" altLang="en-US" sz="4000" b="1">
                <a:ea typeface="黑体" panose="02010609060101010101" charset="-122"/>
              </a:rPr>
              <a:t>军事</a:t>
            </a:r>
            <a:endParaRPr lang="zh-CN" altLang="en-US" sz="4000" b="1">
              <a:ea typeface="黑体" panose="02010609060101010101" charset="-122"/>
            </a:endParaRPr>
          </a:p>
        </p:txBody>
      </p:sp>
      <p:sp>
        <p:nvSpPr>
          <p:cNvPr id="22" name="箭头: 上弧形 24"/>
          <p:cNvSpPr/>
          <p:nvPr>
            <p:custDataLst>
              <p:tags r:id="rId16"/>
            </p:custDataLst>
          </p:nvPr>
        </p:nvSpPr>
        <p:spPr>
          <a:xfrm flipH="1">
            <a:off x="931863" y="1600200"/>
            <a:ext cx="4797425" cy="2166938"/>
          </a:xfrm>
          <a:prstGeom prst="curvedDownArrow">
            <a:avLst>
              <a:gd name="adj1" fmla="val 14108"/>
              <a:gd name="adj2" fmla="val 30168"/>
              <a:gd name="adj3" fmla="val 18790"/>
            </a:avLst>
          </a:prstGeom>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54290" name="文本框 22"/>
          <p:cNvSpPr txBox="1">
            <a:spLocks noChangeArrowheads="1"/>
          </p:cNvSpPr>
          <p:nvPr>
            <p:custDataLst>
              <p:tags r:id="rId17"/>
            </p:custDataLst>
          </p:nvPr>
        </p:nvSpPr>
        <p:spPr bwMode="auto">
          <a:xfrm>
            <a:off x="828675" y="3981450"/>
            <a:ext cx="800100" cy="2170113"/>
          </a:xfrm>
          <a:prstGeom prst="rect">
            <a:avLst/>
          </a:prstGeom>
          <a:noFill/>
          <a:ln w="9525">
            <a:noFill/>
            <a:miter lim="800000"/>
          </a:ln>
        </p:spPr>
        <p:txBody>
          <a:bodyPr vert="eaVert">
            <a:spAutoFit/>
          </a:bodyPr>
          <a:lstStyle/>
          <a:p>
            <a:r>
              <a:rPr lang="zh-CN" altLang="en-US" sz="4000" b="1">
                <a:ea typeface="黑体" panose="02010609060101010101" charset="-122"/>
              </a:rPr>
              <a:t>经济</a:t>
            </a:r>
            <a:endParaRPr lang="zh-CN" altLang="en-US" sz="4000" b="1">
              <a:ea typeface="黑体" panose="02010609060101010101" charset="-122"/>
            </a:endParaRPr>
          </a:p>
        </p:txBody>
      </p:sp>
      <p:pic>
        <p:nvPicPr>
          <p:cNvPr id="39937" name="图片 83"/>
          <p:cNvPicPr>
            <a:picLocks noChangeAspect="1"/>
          </p:cNvPicPr>
          <p:nvPr/>
        </p:nvPicPr>
        <p:blipFill>
          <a:blip r:embed="rId18" cstate="print"/>
          <a:srcRect/>
          <a:stretch>
            <a:fillRect/>
          </a:stretch>
        </p:blipFill>
        <p:spPr bwMode="auto">
          <a:xfrm>
            <a:off x="0" y="0"/>
            <a:ext cx="2889250" cy="1273175"/>
          </a:xfrm>
          <a:prstGeom prst="rect">
            <a:avLst/>
          </a:prstGeom>
          <a:noFill/>
          <a:ln w="9525">
            <a:noFill/>
            <a:miter lim="800000"/>
            <a:headEnd/>
            <a:tailEnd/>
          </a:ln>
        </p:spPr>
      </p:pic>
      <p:grpSp>
        <p:nvGrpSpPr>
          <p:cNvPr id="34823" name="组合 9"/>
          <p:cNvGrpSpPr/>
          <p:nvPr/>
        </p:nvGrpSpPr>
        <p:grpSpPr bwMode="auto">
          <a:xfrm>
            <a:off x="2860675" y="263525"/>
            <a:ext cx="9331325" cy="493713"/>
            <a:chOff x="2785242" y="263202"/>
            <a:chExt cx="9331019" cy="493543"/>
          </a:xfrm>
        </p:grpSpPr>
        <p:cxnSp>
          <p:nvCxnSpPr>
            <p:cNvPr id="2" name="直接连接符 1"/>
            <p:cNvCxnSpPr/>
            <p:nvPr/>
          </p:nvCxnSpPr>
          <p:spPr>
            <a:xfrm flipH="1">
              <a:off x="2785242" y="756745"/>
              <a:ext cx="859761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4825" name="组合 11"/>
            <p:cNvGrpSpPr/>
            <p:nvPr/>
          </p:nvGrpSpPr>
          <p:grpSpPr bwMode="auto">
            <a:xfrm>
              <a:off x="6884956" y="263202"/>
              <a:ext cx="5231305" cy="488145"/>
              <a:chOff x="6884956" y="263202"/>
              <a:chExt cx="5231305" cy="488145"/>
            </a:xfrm>
          </p:grpSpPr>
          <p:sp>
            <p:nvSpPr>
              <p:cNvPr id="34826" name="标题 2"/>
              <p:cNvSpPr>
                <a:spLocks noChangeArrowheads="1"/>
              </p:cNvSpPr>
              <p:nvPr/>
            </p:nvSpPr>
            <p:spPr bwMode="auto">
              <a:xfrm>
                <a:off x="6884956" y="273713"/>
                <a:ext cx="4677410" cy="368300"/>
              </a:xfrm>
              <a:prstGeom prst="rect">
                <a:avLst/>
              </a:prstGeom>
              <a:noFill/>
              <a:ln w="9525">
                <a:noFill/>
                <a:miter lim="800000"/>
              </a:ln>
            </p:spPr>
            <p:txBody>
              <a:bodyPr/>
              <a:p>
                <a:pPr algn="r">
                  <a:lnSpc>
                    <a:spcPct val="90000"/>
                  </a:lnSpc>
                </a:pPr>
                <a:r>
                  <a:rPr lang="zh-CN" altLang="en-US" sz="2800">
                    <a:solidFill>
                      <a:srgbClr val="C00000"/>
                    </a:solidFill>
                    <a:latin typeface="微软雅黑" panose="020B0503020204020204" pitchFamily="34" charset="-122"/>
                    <a:ea typeface="微软雅黑" panose="020B0503020204020204" pitchFamily="34" charset="-122"/>
                    <a:sym typeface="+mn-lt"/>
                  </a:rPr>
                  <a:t>改革开放的伟大成就</a:t>
                </a:r>
                <a:endParaRPr lang="zh-CN" altLang="en-US" sz="2800">
                  <a:solidFill>
                    <a:srgbClr val="C00000"/>
                  </a:solidFill>
                  <a:latin typeface="微软雅黑" panose="020B0503020204020204" pitchFamily="34" charset="-122"/>
                  <a:ea typeface="微软雅黑" panose="020B0503020204020204" pitchFamily="34" charset="-122"/>
                  <a:sym typeface="+mn-lt"/>
                </a:endParaRPr>
              </a:p>
            </p:txBody>
          </p:sp>
          <p:pic>
            <p:nvPicPr>
              <p:cNvPr id="3" name="图片 2"/>
              <p:cNvPicPr>
                <a:picLocks noChangeAspect="1"/>
              </p:cNvPicPr>
              <p:nvPr/>
            </p:nvPicPr>
            <p:blipFill>
              <a:blip r:embed="rId19" cstate="print"/>
              <a:stretch>
                <a:fillRect/>
              </a:stretch>
            </p:blipFill>
            <p:spPr>
              <a:xfrm>
                <a:off x="11455883" y="263202"/>
                <a:ext cx="660378" cy="488782"/>
              </a:xfrm>
              <a:prstGeom prst="rect">
                <a:avLst/>
              </a:prstGeom>
              <a:effectLst>
                <a:outerShdw blurRad="50800" dist="38100" dir="5400000" algn="t" rotWithShape="0">
                  <a:prstClr val="black">
                    <a:alpha val="40000"/>
                  </a:prstClr>
                </a:outerShdw>
              </a:effectLst>
            </p:spPr>
          </p:pic>
        </p:grpSp>
      </p:gr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Aitds3"/>
          <p:cNvGrpSpPr/>
          <p:nvPr/>
        </p:nvGrpSpPr>
        <p:grpSpPr bwMode="auto">
          <a:xfrm>
            <a:off x="1011238" y="1600200"/>
            <a:ext cx="501650" cy="330200"/>
            <a:chOff x="2762976" y="2497837"/>
            <a:chExt cx="501650" cy="330200"/>
          </a:xfrm>
        </p:grpSpPr>
        <p:sp>
          <p:nvSpPr>
            <p:cNvPr id="50"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anchor="ctr"/>
            <a:lstStyle/>
            <a:p>
              <a:pPr algn="ctr" fontAlgn="auto">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1" name="Aitds3-2"/>
            <p:cNvSpPr/>
            <p:nvPr/>
          </p:nvSpPr>
          <p:spPr>
            <a:xfrm>
              <a:off x="2928076" y="2497837"/>
              <a:ext cx="165100" cy="330200"/>
            </a:xfrm>
            <a:prstGeom prst="chevron">
              <a:avLst/>
            </a:prstGeom>
            <a:solidFill>
              <a:srgbClr val="6A3C7C">
                <a:lumMod val="50000"/>
              </a:srgbClr>
            </a:solidFill>
            <a:ln w="25400" cap="flat" cmpd="sng" algn="ctr">
              <a:solidFill>
                <a:srgbClr val="6A3C7C">
                  <a:lumMod val="50000"/>
                </a:srgbClr>
              </a:solidFill>
              <a:prstDash val="solid"/>
            </a:ln>
            <a:effectLst/>
          </p:spPr>
          <p:txBody>
            <a:bodyPr anchor="ctr"/>
            <a:lstStyle/>
            <a:p>
              <a:pPr algn="ctr" fontAlgn="auto">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2" name="Aitds3-3"/>
            <p:cNvSpPr/>
            <p:nvPr/>
          </p:nvSpPr>
          <p:spPr>
            <a:xfrm>
              <a:off x="3099526" y="2497837"/>
              <a:ext cx="165100" cy="330200"/>
            </a:xfrm>
            <a:prstGeom prst="chevron">
              <a:avLst/>
            </a:prstGeom>
            <a:solidFill>
              <a:srgbClr val="000000">
                <a:lumMod val="85000"/>
                <a:lumOff val="15000"/>
              </a:srgbClr>
            </a:solidFill>
            <a:ln w="25400" cap="flat" cmpd="sng" algn="ctr">
              <a:solidFill>
                <a:srgbClr val="E7E6E6">
                  <a:lumMod val="25000"/>
                </a:srgbClr>
              </a:solidFill>
              <a:prstDash val="solid"/>
            </a:ln>
            <a:effectLst/>
          </p:spPr>
          <p:txBody>
            <a:bodyPr anchor="ctr"/>
            <a:lstStyle/>
            <a:p>
              <a:pPr algn="ctr" fontAlgn="auto">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53" name="Aitds4"/>
          <p:cNvGrpSpPr/>
          <p:nvPr/>
        </p:nvGrpSpPr>
        <p:grpSpPr bwMode="auto">
          <a:xfrm>
            <a:off x="1519238" y="1485900"/>
            <a:ext cx="9540875" cy="985838"/>
            <a:chOff x="0" y="190605"/>
            <a:chExt cx="9538446" cy="983549"/>
          </a:xfrm>
        </p:grpSpPr>
        <p:sp>
          <p:nvSpPr>
            <p:cNvPr id="54" name="Aitds4-1"/>
            <p:cNvSpPr>
              <a:spLocks noChangeArrowheads="1"/>
            </p:cNvSpPr>
            <p:nvPr/>
          </p:nvSpPr>
          <p:spPr bwMode="auto">
            <a:xfrm>
              <a:off x="80941" y="190605"/>
              <a:ext cx="9457505" cy="983549"/>
            </a:xfrm>
            <a:prstGeom prst="roundRect">
              <a:avLst>
                <a:gd name="adj" fmla="val 8176"/>
              </a:avLst>
            </a:prstGeom>
            <a:noFill/>
            <a:ln w="19050">
              <a:solidFill>
                <a:srgbClr val="F17475">
                  <a:lumMod val="75000"/>
                </a:srgbClr>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A0204" pitchFamily="34" charset="0"/>
                  <a:ea typeface="宋体" panose="02010600030101010101" pitchFamily="2" charset="-122"/>
                  <a:sym typeface="Calibri" panose="020F05020202040A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A0204" pitchFamily="34" charset="0"/>
                  <a:ea typeface="宋体" panose="02010600030101010101" pitchFamily="2" charset="-122"/>
                  <a:sym typeface="Calibri" panose="020F05020202040A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A0204" pitchFamily="34" charset="0"/>
                  <a:ea typeface="宋体" panose="02010600030101010101" pitchFamily="2" charset="-122"/>
                  <a:sym typeface="Calibri" panose="020F05020202040A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sym typeface="Calibri" panose="020F05020202040A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sym typeface="Calibri" panose="020F05020202040A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sym typeface="Calibri" panose="020F05020202040A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sym typeface="Calibri" panose="020F05020202040A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sym typeface="Calibri" panose="020F05020202040A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sym typeface="Calibri" panose="020F05020202040A0204" pitchFamily="34" charset="0"/>
                </a:defRPr>
              </a:lvl9pPr>
            </a:lstStyle>
            <a:p>
              <a:pPr algn="ctr" fontAlgn="auto">
                <a:spcBef>
                  <a:spcPct val="0"/>
                </a:spcBef>
                <a:spcAft>
                  <a:spcPts val="0"/>
                </a:spcAft>
                <a:buFont typeface="Arial" panose="020B0604020202020204" pitchFamily="34" charset="0"/>
                <a:buNone/>
                <a:defRPr/>
              </a:pPr>
              <a:r>
                <a:rPr lang="en-US" altLang="zh-CN" sz="1500" b="1" kern="0"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 </a:t>
              </a:r>
              <a:endParaRPr lang="zh-CN" altLang="en-US" sz="1500" b="1" kern="0"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5" name="Aitds4-2"/>
            <p:cNvSpPr>
              <a:spLocks noChangeArrowheads="1"/>
            </p:cNvSpPr>
            <p:nvPr/>
          </p:nvSpPr>
          <p:spPr bwMode="auto">
            <a:xfrm>
              <a:off x="0" y="412339"/>
              <a:ext cx="169819" cy="171052"/>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A0204" pitchFamily="34" charset="0"/>
                  <a:ea typeface="宋体" panose="02010600030101010101" pitchFamily="2" charset="-122"/>
                  <a:sym typeface="Calibri" panose="020F05020202040A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A0204" pitchFamily="34" charset="0"/>
                  <a:ea typeface="宋体" panose="02010600030101010101" pitchFamily="2" charset="-122"/>
                  <a:sym typeface="Calibri" panose="020F05020202040A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A0204" pitchFamily="34" charset="0"/>
                  <a:ea typeface="宋体" panose="02010600030101010101" pitchFamily="2" charset="-122"/>
                  <a:sym typeface="Calibri" panose="020F05020202040A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sym typeface="Calibri" panose="020F05020202040A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sym typeface="Calibri" panose="020F05020202040A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sym typeface="Calibri" panose="020F05020202040A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sym typeface="Calibri" panose="020F05020202040A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sym typeface="Calibri" panose="020F05020202040A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A0204" pitchFamily="34" charset="0"/>
                  <a:ea typeface="宋体" panose="02010600030101010101" pitchFamily="2" charset="-122"/>
                  <a:sym typeface="Calibri" panose="020F05020202040A0204" pitchFamily="34" charset="0"/>
                </a:defRPr>
              </a:lvl9pPr>
            </a:lstStyle>
            <a:p>
              <a:pPr algn="ctr" fontAlgn="auto">
                <a:spcBef>
                  <a:spcPct val="0"/>
                </a:spcBef>
                <a:spcAft>
                  <a:spcPts val="0"/>
                </a:spcAft>
                <a:buFontTx/>
                <a:buNone/>
                <a:defRPr/>
              </a:pPr>
              <a:endParaRPr lang="zh-CN" altLang="zh-CN" sz="1800" kern="0" dirty="0">
                <a:solidFill>
                  <a:srgbClr val="0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56" name="Aitds3"/>
          <p:cNvSpPr/>
          <p:nvPr/>
        </p:nvSpPr>
        <p:spPr>
          <a:xfrm>
            <a:off x="1770063" y="1527175"/>
            <a:ext cx="8951912" cy="852488"/>
          </a:xfrm>
          <a:prstGeom prst="rect">
            <a:avLst/>
          </a:prstGeom>
        </p:spPr>
        <p:txBody>
          <a:bodyPr>
            <a:spAutoFit/>
          </a:bodyPr>
          <a:lstStyle/>
          <a:p>
            <a:pPr algn="just" fontAlgn="auto">
              <a:lnSpc>
                <a:spcPct val="130000"/>
              </a:lnSpc>
              <a:spcBef>
                <a:spcPts val="0"/>
              </a:spcBef>
              <a:spcAft>
                <a:spcPts val="0"/>
              </a:spcAft>
              <a:defRPr/>
            </a:pPr>
            <a:r>
              <a:rPr lang="zh-CN" altLang="en-US" sz="2000" dirty="0">
                <a:latin typeface="微软雅黑" panose="020B0503020204020204" pitchFamily="34" charset="-122"/>
                <a:ea typeface="微软雅黑" panose="020B0503020204020204" pitchFamily="34" charset="-122"/>
                <a:cs typeface="+mn-ea"/>
                <a:sym typeface="微软雅黑" panose="020B0503020204020204" pitchFamily="34" charset="-122"/>
              </a:rPr>
              <a:t>习近平总书记曾指出，中国人民今天完全可以自豪地说，改革开放不仅深刻改变了中国，也深刻影响了世界。</a:t>
            </a:r>
            <a:endParaRPr lang="zh-CN" altLang="en-US" sz="20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7" name="弧形 56"/>
          <p:cNvSpPr/>
          <p:nvPr/>
        </p:nvSpPr>
        <p:spPr>
          <a:xfrm>
            <a:off x="1165225" y="2971800"/>
            <a:ext cx="1843088" cy="1843088"/>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8" name="组合 57"/>
          <p:cNvGrpSpPr/>
          <p:nvPr/>
        </p:nvGrpSpPr>
        <p:grpSpPr bwMode="auto">
          <a:xfrm>
            <a:off x="1527175" y="3530600"/>
            <a:ext cx="1119188" cy="723900"/>
            <a:chOff x="1793081" y="328613"/>
            <a:chExt cx="490537" cy="317500"/>
          </a:xfrm>
        </p:grpSpPr>
        <p:sp>
          <p:nvSpPr>
            <p:cNvPr id="56338" name="Freeform 588"/>
            <p:cNvSpPr/>
            <p:nvPr/>
          </p:nvSpPr>
          <p:spPr bwMode="auto">
            <a:xfrm>
              <a:off x="2143918" y="452437"/>
              <a:ext cx="84137" cy="101600"/>
            </a:xfrm>
            <a:custGeom>
              <a:avLst/>
              <a:gdLst>
                <a:gd name="T0" fmla="*/ 2147483647 w 11"/>
                <a:gd name="T1" fmla="*/ 0 h 13"/>
                <a:gd name="T2" fmla="*/ 2147483647 w 11"/>
                <a:gd name="T3" fmla="*/ 0 h 13"/>
                <a:gd name="T4" fmla="*/ 2147483647 w 11"/>
                <a:gd name="T5" fmla="*/ 2147483647 h 13"/>
                <a:gd name="T6" fmla="*/ 2147483647 w 11"/>
                <a:gd name="T7" fmla="*/ 2147483647 h 13"/>
                <a:gd name="T8" fmla="*/ 2147483647 w 11"/>
                <a:gd name="T9" fmla="*/ 2147483647 h 13"/>
                <a:gd name="T10" fmla="*/ 2147483647 w 11"/>
                <a:gd name="T11" fmla="*/ 2147483647 h 13"/>
                <a:gd name="T12" fmla="*/ 0 w 11"/>
                <a:gd name="T13" fmla="*/ 2147483647 h 13"/>
                <a:gd name="T14" fmla="*/ 0 w 11"/>
                <a:gd name="T15" fmla="*/ 2147483647 h 13"/>
                <a:gd name="T16" fmla="*/ 0 w 11"/>
                <a:gd name="T17" fmla="*/ 2147483647 h 13"/>
                <a:gd name="T18" fmla="*/ 2147483647 w 11"/>
                <a:gd name="T19" fmla="*/ 2147483647 h 13"/>
                <a:gd name="T20" fmla="*/ 2147483647 w 11"/>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13"/>
                <a:gd name="T35" fmla="*/ 11 w 11"/>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13">
                  <a:moveTo>
                    <a:pt x="2" y="0"/>
                  </a:moveTo>
                  <a:cubicBezTo>
                    <a:pt x="9" y="0"/>
                    <a:pt x="9" y="0"/>
                    <a:pt x="9" y="0"/>
                  </a:cubicBezTo>
                  <a:cubicBezTo>
                    <a:pt x="10" y="9"/>
                    <a:pt x="10" y="9"/>
                    <a:pt x="10" y="9"/>
                  </a:cubicBezTo>
                  <a:cubicBezTo>
                    <a:pt x="10" y="9"/>
                    <a:pt x="10" y="10"/>
                    <a:pt x="11" y="10"/>
                  </a:cubicBezTo>
                  <a:cubicBezTo>
                    <a:pt x="11" y="10"/>
                    <a:pt x="11" y="10"/>
                    <a:pt x="11" y="10"/>
                  </a:cubicBezTo>
                  <a:cubicBezTo>
                    <a:pt x="10" y="13"/>
                    <a:pt x="10" y="13"/>
                    <a:pt x="10" y="13"/>
                  </a:cubicBezTo>
                  <a:cubicBezTo>
                    <a:pt x="0" y="12"/>
                    <a:pt x="0" y="12"/>
                    <a:pt x="0" y="12"/>
                  </a:cubicBezTo>
                  <a:cubicBezTo>
                    <a:pt x="0" y="10"/>
                    <a:pt x="0" y="10"/>
                    <a:pt x="0" y="10"/>
                  </a:cubicBezTo>
                  <a:cubicBezTo>
                    <a:pt x="0" y="10"/>
                    <a:pt x="0" y="10"/>
                    <a:pt x="0" y="10"/>
                  </a:cubicBezTo>
                  <a:cubicBezTo>
                    <a:pt x="0" y="9"/>
                    <a:pt x="1" y="9"/>
                    <a:pt x="1" y="8"/>
                  </a:cubicBezTo>
                  <a:lnTo>
                    <a:pt x="2" y="0"/>
                  </a:lnTo>
                  <a:close/>
                </a:path>
              </a:pathLst>
            </a:custGeom>
            <a:solidFill>
              <a:srgbClr val="E3CCA4"/>
            </a:solidFill>
            <a:ln w="9525">
              <a:noFill/>
              <a:round/>
            </a:ln>
          </p:spPr>
          <p:txBody>
            <a:bodyPr/>
            <a:lstStyle/>
            <a:p>
              <a:endParaRPr lang="zh-CN" altLang="en-US"/>
            </a:p>
          </p:txBody>
        </p:sp>
        <p:sp>
          <p:nvSpPr>
            <p:cNvPr id="56339" name="Freeform 589"/>
            <p:cNvSpPr/>
            <p:nvPr/>
          </p:nvSpPr>
          <p:spPr bwMode="auto">
            <a:xfrm>
              <a:off x="2143918" y="476250"/>
              <a:ext cx="38100" cy="69850"/>
            </a:xfrm>
            <a:custGeom>
              <a:avLst/>
              <a:gdLst>
                <a:gd name="T0" fmla="*/ 2147483647 w 5"/>
                <a:gd name="T1" fmla="*/ 2147483647 h 9"/>
                <a:gd name="T2" fmla="*/ 0 w 5"/>
                <a:gd name="T3" fmla="*/ 2147483647 h 9"/>
                <a:gd name="T4" fmla="*/ 0 w 5"/>
                <a:gd name="T5" fmla="*/ 2147483647 h 9"/>
                <a:gd name="T6" fmla="*/ 0 w 5"/>
                <a:gd name="T7" fmla="*/ 2147483647 h 9"/>
                <a:gd name="T8" fmla="*/ 2147483647 w 5"/>
                <a:gd name="T9" fmla="*/ 2147483647 h 9"/>
                <a:gd name="T10" fmla="*/ 2147483647 w 5"/>
                <a:gd name="T11" fmla="*/ 0 h 9"/>
                <a:gd name="T12" fmla="*/ 2147483647 w 5"/>
                <a:gd name="T13" fmla="*/ 0 h 9"/>
                <a:gd name="T14" fmla="*/ 2147483647 w 5"/>
                <a:gd name="T15" fmla="*/ 2147483647 h 9"/>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9"/>
                <a:gd name="T26" fmla="*/ 5 w 5"/>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9">
                  <a:moveTo>
                    <a:pt x="5" y="9"/>
                  </a:moveTo>
                  <a:cubicBezTo>
                    <a:pt x="0" y="9"/>
                    <a:pt x="0" y="9"/>
                    <a:pt x="0" y="9"/>
                  </a:cubicBezTo>
                  <a:cubicBezTo>
                    <a:pt x="0" y="7"/>
                    <a:pt x="0" y="7"/>
                    <a:pt x="0" y="7"/>
                  </a:cubicBezTo>
                  <a:cubicBezTo>
                    <a:pt x="0" y="7"/>
                    <a:pt x="0" y="7"/>
                    <a:pt x="0" y="7"/>
                  </a:cubicBezTo>
                  <a:cubicBezTo>
                    <a:pt x="0" y="6"/>
                    <a:pt x="1" y="6"/>
                    <a:pt x="1" y="5"/>
                  </a:cubicBezTo>
                  <a:cubicBezTo>
                    <a:pt x="1" y="0"/>
                    <a:pt x="1" y="0"/>
                    <a:pt x="1" y="0"/>
                  </a:cubicBezTo>
                  <a:cubicBezTo>
                    <a:pt x="5" y="0"/>
                    <a:pt x="5" y="0"/>
                    <a:pt x="5" y="0"/>
                  </a:cubicBezTo>
                  <a:lnTo>
                    <a:pt x="5" y="9"/>
                  </a:lnTo>
                  <a:close/>
                </a:path>
              </a:pathLst>
            </a:custGeom>
            <a:solidFill>
              <a:srgbClr val="D4C5A3"/>
            </a:solidFill>
            <a:ln w="9525">
              <a:noFill/>
              <a:round/>
            </a:ln>
          </p:spPr>
          <p:txBody>
            <a:bodyPr/>
            <a:lstStyle/>
            <a:p>
              <a:endParaRPr lang="zh-CN" altLang="en-US"/>
            </a:p>
          </p:txBody>
        </p:sp>
        <p:sp>
          <p:nvSpPr>
            <p:cNvPr id="56340" name="Freeform 590"/>
            <p:cNvSpPr/>
            <p:nvPr/>
          </p:nvSpPr>
          <p:spPr bwMode="auto">
            <a:xfrm>
              <a:off x="2150268" y="452437"/>
              <a:ext cx="63500" cy="77788"/>
            </a:xfrm>
            <a:custGeom>
              <a:avLst/>
              <a:gdLst>
                <a:gd name="T0" fmla="*/ 2147483647 w 8"/>
                <a:gd name="T1" fmla="*/ 0 h 10"/>
                <a:gd name="T2" fmla="*/ 2147483647 w 8"/>
                <a:gd name="T3" fmla="*/ 0 h 10"/>
                <a:gd name="T4" fmla="*/ 2147483647 w 8"/>
                <a:gd name="T5" fmla="*/ 2147483647 h 10"/>
                <a:gd name="T6" fmla="*/ 2147483647 w 8"/>
                <a:gd name="T7" fmla="*/ 2147483647 h 10"/>
                <a:gd name="T8" fmla="*/ 2147483647 w 8"/>
                <a:gd name="T9" fmla="*/ 2147483647 h 10"/>
                <a:gd name="T10" fmla="*/ 2147483647 w 8"/>
                <a:gd name="T11" fmla="*/ 2147483647 h 10"/>
                <a:gd name="T12" fmla="*/ 0 w 8"/>
                <a:gd name="T13" fmla="*/ 2147483647 h 10"/>
                <a:gd name="T14" fmla="*/ 2147483647 w 8"/>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0"/>
                <a:gd name="T26" fmla="*/ 8 w 8"/>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0">
                  <a:moveTo>
                    <a:pt x="1" y="0"/>
                  </a:moveTo>
                  <a:cubicBezTo>
                    <a:pt x="8" y="0"/>
                    <a:pt x="8" y="0"/>
                    <a:pt x="8" y="0"/>
                  </a:cubicBezTo>
                  <a:cubicBezTo>
                    <a:pt x="8" y="6"/>
                    <a:pt x="8" y="6"/>
                    <a:pt x="8" y="6"/>
                  </a:cubicBezTo>
                  <a:cubicBezTo>
                    <a:pt x="8" y="7"/>
                    <a:pt x="8" y="7"/>
                    <a:pt x="8" y="7"/>
                  </a:cubicBezTo>
                  <a:cubicBezTo>
                    <a:pt x="7" y="9"/>
                    <a:pt x="6" y="10"/>
                    <a:pt x="4" y="10"/>
                  </a:cubicBezTo>
                  <a:cubicBezTo>
                    <a:pt x="3" y="10"/>
                    <a:pt x="2" y="9"/>
                    <a:pt x="1" y="7"/>
                  </a:cubicBezTo>
                  <a:cubicBezTo>
                    <a:pt x="0" y="7"/>
                    <a:pt x="0" y="7"/>
                    <a:pt x="0" y="6"/>
                  </a:cubicBezTo>
                  <a:lnTo>
                    <a:pt x="1" y="0"/>
                  </a:lnTo>
                  <a:close/>
                </a:path>
              </a:pathLst>
            </a:custGeom>
            <a:solidFill>
              <a:srgbClr val="CCBC97"/>
            </a:solidFill>
            <a:ln w="9525">
              <a:noFill/>
              <a:round/>
            </a:ln>
          </p:spPr>
          <p:txBody>
            <a:bodyPr/>
            <a:lstStyle/>
            <a:p>
              <a:endParaRPr lang="zh-CN" altLang="en-US"/>
            </a:p>
          </p:txBody>
        </p:sp>
        <p:sp>
          <p:nvSpPr>
            <p:cNvPr id="56341" name="Freeform 591"/>
            <p:cNvSpPr/>
            <p:nvPr/>
          </p:nvSpPr>
          <p:spPr bwMode="auto">
            <a:xfrm>
              <a:off x="2128043" y="366712"/>
              <a:ext cx="115887" cy="139700"/>
            </a:xfrm>
            <a:custGeom>
              <a:avLst/>
              <a:gdLst>
                <a:gd name="T0" fmla="*/ 2147483647 w 15"/>
                <a:gd name="T1" fmla="*/ 2147483647 h 18"/>
                <a:gd name="T2" fmla="*/ 2147483647 w 15"/>
                <a:gd name="T3" fmla="*/ 2147483647 h 18"/>
                <a:gd name="T4" fmla="*/ 0 w 15"/>
                <a:gd name="T5" fmla="*/ 2147483647 h 18"/>
                <a:gd name="T6" fmla="*/ 0 w 15"/>
                <a:gd name="T7" fmla="*/ 2147483647 h 18"/>
                <a:gd name="T8" fmla="*/ 0 w 15"/>
                <a:gd name="T9" fmla="*/ 2147483647 h 18"/>
                <a:gd name="T10" fmla="*/ 0 w 15"/>
                <a:gd name="T11" fmla="*/ 2147483647 h 18"/>
                <a:gd name="T12" fmla="*/ 2147483647 w 15"/>
                <a:gd name="T13" fmla="*/ 0 h 18"/>
                <a:gd name="T14" fmla="*/ 2147483647 w 15"/>
                <a:gd name="T15" fmla="*/ 2147483647 h 18"/>
                <a:gd name="T16" fmla="*/ 2147483647 w 15"/>
                <a:gd name="T17" fmla="*/ 2147483647 h 18"/>
                <a:gd name="T18" fmla="*/ 2147483647 w 15"/>
                <a:gd name="T19" fmla="*/ 2147483647 h 18"/>
                <a:gd name="T20" fmla="*/ 2147483647 w 15"/>
                <a:gd name="T21" fmla="*/ 2147483647 h 18"/>
                <a:gd name="T22" fmla="*/ 2147483647 w 15"/>
                <a:gd name="T23" fmla="*/ 2147483647 h 18"/>
                <a:gd name="T24" fmla="*/ 2147483647 w 15"/>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8"/>
                <a:gd name="T41" fmla="*/ 15 w 15"/>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8">
                  <a:moveTo>
                    <a:pt x="7" y="18"/>
                  </a:moveTo>
                  <a:cubicBezTo>
                    <a:pt x="6" y="18"/>
                    <a:pt x="4" y="17"/>
                    <a:pt x="3" y="16"/>
                  </a:cubicBezTo>
                  <a:cubicBezTo>
                    <a:pt x="1" y="14"/>
                    <a:pt x="0" y="12"/>
                    <a:pt x="0" y="10"/>
                  </a:cubicBezTo>
                  <a:cubicBezTo>
                    <a:pt x="0" y="10"/>
                    <a:pt x="0" y="10"/>
                    <a:pt x="0" y="10"/>
                  </a:cubicBezTo>
                  <a:cubicBezTo>
                    <a:pt x="0" y="10"/>
                    <a:pt x="0" y="10"/>
                    <a:pt x="0" y="10"/>
                  </a:cubicBezTo>
                  <a:cubicBezTo>
                    <a:pt x="0" y="10"/>
                    <a:pt x="0" y="9"/>
                    <a:pt x="0" y="9"/>
                  </a:cubicBezTo>
                  <a:cubicBezTo>
                    <a:pt x="0" y="4"/>
                    <a:pt x="0" y="0"/>
                    <a:pt x="7" y="0"/>
                  </a:cubicBezTo>
                  <a:cubicBezTo>
                    <a:pt x="15" y="0"/>
                    <a:pt x="14" y="4"/>
                    <a:pt x="14" y="9"/>
                  </a:cubicBezTo>
                  <a:cubicBezTo>
                    <a:pt x="14" y="9"/>
                    <a:pt x="14" y="10"/>
                    <a:pt x="14" y="10"/>
                  </a:cubicBezTo>
                  <a:cubicBezTo>
                    <a:pt x="14" y="10"/>
                    <a:pt x="14" y="10"/>
                    <a:pt x="14" y="10"/>
                  </a:cubicBezTo>
                  <a:cubicBezTo>
                    <a:pt x="14" y="10"/>
                    <a:pt x="14" y="10"/>
                    <a:pt x="14" y="10"/>
                  </a:cubicBezTo>
                  <a:cubicBezTo>
                    <a:pt x="14" y="12"/>
                    <a:pt x="13" y="14"/>
                    <a:pt x="12" y="16"/>
                  </a:cubicBezTo>
                  <a:cubicBezTo>
                    <a:pt x="11" y="17"/>
                    <a:pt x="9" y="18"/>
                    <a:pt x="7" y="18"/>
                  </a:cubicBezTo>
                  <a:close/>
                </a:path>
              </a:pathLst>
            </a:custGeom>
            <a:solidFill>
              <a:srgbClr val="2C3E50"/>
            </a:solidFill>
            <a:ln w="9525">
              <a:noFill/>
              <a:round/>
            </a:ln>
          </p:spPr>
          <p:txBody>
            <a:bodyPr/>
            <a:lstStyle/>
            <a:p>
              <a:endParaRPr lang="zh-CN" altLang="en-US"/>
            </a:p>
          </p:txBody>
        </p:sp>
        <p:sp>
          <p:nvSpPr>
            <p:cNvPr id="63" name="Freeform 592"/>
            <p:cNvSpPr/>
            <p:nvPr/>
          </p:nvSpPr>
          <p:spPr bwMode="auto">
            <a:xfrm>
              <a:off x="2080445" y="522177"/>
              <a:ext cx="203173" cy="93997"/>
            </a:xfrm>
            <a:custGeom>
              <a:avLst/>
              <a:gdLst>
                <a:gd name="T0" fmla="*/ 14 w 26"/>
                <a:gd name="T1" fmla="*/ 2 h 12"/>
                <a:gd name="T2" fmla="*/ 12 w 26"/>
                <a:gd name="T3" fmla="*/ 2 h 12"/>
                <a:gd name="T4" fmla="*/ 9 w 26"/>
                <a:gd name="T5" fmla="*/ 0 h 12"/>
                <a:gd name="T6" fmla="*/ 8 w 26"/>
                <a:gd name="T7" fmla="*/ 1 h 12"/>
                <a:gd name="T8" fmla="*/ 0 w 26"/>
                <a:gd name="T9" fmla="*/ 6 h 12"/>
                <a:gd name="T10" fmla="*/ 0 w 26"/>
                <a:gd name="T11" fmla="*/ 10 h 12"/>
                <a:gd name="T12" fmla="*/ 3 w 26"/>
                <a:gd name="T13" fmla="*/ 12 h 12"/>
                <a:gd name="T14" fmla="*/ 7 w 26"/>
                <a:gd name="T15" fmla="*/ 12 h 12"/>
                <a:gd name="T16" fmla="*/ 12 w 26"/>
                <a:gd name="T17" fmla="*/ 12 h 12"/>
                <a:gd name="T18" fmla="*/ 15 w 26"/>
                <a:gd name="T19" fmla="*/ 12 h 12"/>
                <a:gd name="T20" fmla="*/ 19 w 26"/>
                <a:gd name="T21" fmla="*/ 12 h 12"/>
                <a:gd name="T22" fmla="*/ 24 w 26"/>
                <a:gd name="T23" fmla="*/ 12 h 12"/>
                <a:gd name="T24" fmla="*/ 26 w 26"/>
                <a:gd name="T25" fmla="*/ 10 h 12"/>
                <a:gd name="T26" fmla="*/ 26 w 26"/>
                <a:gd name="T27" fmla="*/ 6 h 12"/>
                <a:gd name="T28" fmla="*/ 19 w 26"/>
                <a:gd name="T29" fmla="*/ 1 h 12"/>
                <a:gd name="T30" fmla="*/ 18 w 26"/>
                <a:gd name="T31" fmla="*/ 0 h 12"/>
                <a:gd name="T32" fmla="*/ 14 w 26"/>
                <a:gd name="T33"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2">
                  <a:moveTo>
                    <a:pt x="14" y="2"/>
                  </a:moveTo>
                  <a:cubicBezTo>
                    <a:pt x="12" y="2"/>
                    <a:pt x="12" y="2"/>
                    <a:pt x="12" y="2"/>
                  </a:cubicBezTo>
                  <a:cubicBezTo>
                    <a:pt x="9" y="0"/>
                    <a:pt x="9" y="0"/>
                    <a:pt x="9" y="0"/>
                  </a:cubicBezTo>
                  <a:cubicBezTo>
                    <a:pt x="8" y="1"/>
                    <a:pt x="8" y="1"/>
                    <a:pt x="8" y="1"/>
                  </a:cubicBezTo>
                  <a:cubicBezTo>
                    <a:pt x="4" y="1"/>
                    <a:pt x="0" y="3"/>
                    <a:pt x="0" y="6"/>
                  </a:cubicBezTo>
                  <a:cubicBezTo>
                    <a:pt x="0" y="7"/>
                    <a:pt x="0" y="9"/>
                    <a:pt x="0" y="10"/>
                  </a:cubicBezTo>
                  <a:cubicBezTo>
                    <a:pt x="0" y="11"/>
                    <a:pt x="1" y="12"/>
                    <a:pt x="3" y="12"/>
                  </a:cubicBezTo>
                  <a:cubicBezTo>
                    <a:pt x="7" y="12"/>
                    <a:pt x="7" y="12"/>
                    <a:pt x="7" y="12"/>
                  </a:cubicBezTo>
                  <a:cubicBezTo>
                    <a:pt x="12" y="12"/>
                    <a:pt x="12" y="12"/>
                    <a:pt x="12" y="12"/>
                  </a:cubicBezTo>
                  <a:cubicBezTo>
                    <a:pt x="15" y="12"/>
                    <a:pt x="15" y="12"/>
                    <a:pt x="15" y="12"/>
                  </a:cubicBezTo>
                  <a:cubicBezTo>
                    <a:pt x="19" y="12"/>
                    <a:pt x="19" y="12"/>
                    <a:pt x="19" y="12"/>
                  </a:cubicBezTo>
                  <a:cubicBezTo>
                    <a:pt x="24" y="12"/>
                    <a:pt x="24" y="12"/>
                    <a:pt x="24" y="12"/>
                  </a:cubicBezTo>
                  <a:cubicBezTo>
                    <a:pt x="25" y="12"/>
                    <a:pt x="26" y="11"/>
                    <a:pt x="26" y="10"/>
                  </a:cubicBezTo>
                  <a:cubicBezTo>
                    <a:pt x="26" y="6"/>
                    <a:pt x="26" y="6"/>
                    <a:pt x="26" y="6"/>
                  </a:cubicBezTo>
                  <a:cubicBezTo>
                    <a:pt x="26" y="3"/>
                    <a:pt x="23" y="1"/>
                    <a:pt x="19" y="1"/>
                  </a:cubicBezTo>
                  <a:cubicBezTo>
                    <a:pt x="18" y="0"/>
                    <a:pt x="18" y="0"/>
                    <a:pt x="18" y="0"/>
                  </a:cubicBezTo>
                  <a:lnTo>
                    <a:pt x="14" y="2"/>
                  </a:lnTo>
                  <a:close/>
                </a:path>
              </a:pathLst>
            </a:custGeom>
            <a:solidFill>
              <a:schemeClr val="accent2">
                <a:lumMod val="60000"/>
                <a:lumOff val="40000"/>
              </a:schemeClr>
            </a:solidFill>
            <a:ln>
              <a:noFill/>
            </a:ln>
          </p:spPr>
          <p:txBody>
            <a:body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6343" name="Freeform 593"/>
            <p:cNvSpPr/>
            <p:nvPr/>
          </p:nvSpPr>
          <p:spPr bwMode="auto">
            <a:xfrm>
              <a:off x="2143918" y="522287"/>
              <a:ext cx="84137" cy="93663"/>
            </a:xfrm>
            <a:custGeom>
              <a:avLst/>
              <a:gdLst>
                <a:gd name="T0" fmla="*/ 2147483647 w 53"/>
                <a:gd name="T1" fmla="*/ 2147483647 h 59"/>
                <a:gd name="T2" fmla="*/ 2147483647 w 53"/>
                <a:gd name="T3" fmla="*/ 2147483647 h 59"/>
                <a:gd name="T4" fmla="*/ 2147483647 w 53"/>
                <a:gd name="T5" fmla="*/ 0 h 59"/>
                <a:gd name="T6" fmla="*/ 0 w 53"/>
                <a:gd name="T7" fmla="*/ 2147483647 h 59"/>
                <a:gd name="T8" fmla="*/ 2147483647 w 53"/>
                <a:gd name="T9" fmla="*/ 2147483647 h 59"/>
                <a:gd name="T10" fmla="*/ 2147483647 w 53"/>
                <a:gd name="T11" fmla="*/ 2147483647 h 59"/>
                <a:gd name="T12" fmla="*/ 2147483647 w 53"/>
                <a:gd name="T13" fmla="*/ 2147483647 h 59"/>
                <a:gd name="T14" fmla="*/ 2147483647 w 53"/>
                <a:gd name="T15" fmla="*/ 2147483647 h 59"/>
                <a:gd name="T16" fmla="*/ 2147483647 w 53"/>
                <a:gd name="T17" fmla="*/ 2147483647 h 59"/>
                <a:gd name="T18" fmla="*/ 2147483647 w 53"/>
                <a:gd name="T19" fmla="*/ 2147483647 h 59"/>
                <a:gd name="T20" fmla="*/ 2147483647 w 53"/>
                <a:gd name="T21" fmla="*/ 0 h 59"/>
                <a:gd name="T22" fmla="*/ 2147483647 w 53"/>
                <a:gd name="T23" fmla="*/ 2147483647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
                <a:gd name="T37" fmla="*/ 0 h 59"/>
                <a:gd name="T38" fmla="*/ 53 w 53"/>
                <a:gd name="T39" fmla="*/ 59 h 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 h="59">
                  <a:moveTo>
                    <a:pt x="29" y="10"/>
                  </a:moveTo>
                  <a:lnTo>
                    <a:pt x="19" y="10"/>
                  </a:lnTo>
                  <a:lnTo>
                    <a:pt x="4" y="0"/>
                  </a:lnTo>
                  <a:lnTo>
                    <a:pt x="0" y="5"/>
                  </a:lnTo>
                  <a:lnTo>
                    <a:pt x="29" y="34"/>
                  </a:lnTo>
                  <a:lnTo>
                    <a:pt x="34" y="59"/>
                  </a:lnTo>
                  <a:lnTo>
                    <a:pt x="29" y="29"/>
                  </a:lnTo>
                  <a:lnTo>
                    <a:pt x="53" y="5"/>
                  </a:lnTo>
                  <a:lnTo>
                    <a:pt x="48" y="0"/>
                  </a:lnTo>
                  <a:lnTo>
                    <a:pt x="29" y="10"/>
                  </a:lnTo>
                  <a:close/>
                </a:path>
              </a:pathLst>
            </a:custGeom>
            <a:solidFill>
              <a:srgbClr val="DAE1E6"/>
            </a:solidFill>
            <a:ln w="9525">
              <a:noFill/>
              <a:round/>
            </a:ln>
          </p:spPr>
          <p:txBody>
            <a:bodyPr/>
            <a:lstStyle/>
            <a:p>
              <a:endParaRPr lang="zh-CN" altLang="en-US"/>
            </a:p>
          </p:txBody>
        </p:sp>
        <p:sp>
          <p:nvSpPr>
            <p:cNvPr id="56344" name="Freeform 594"/>
            <p:cNvSpPr/>
            <p:nvPr/>
          </p:nvSpPr>
          <p:spPr bwMode="auto">
            <a:xfrm>
              <a:off x="2135981" y="398462"/>
              <a:ext cx="100012" cy="115888"/>
            </a:xfrm>
            <a:custGeom>
              <a:avLst/>
              <a:gdLst>
                <a:gd name="T0" fmla="*/ 2147483647 w 13"/>
                <a:gd name="T1" fmla="*/ 2147483647 h 15"/>
                <a:gd name="T2" fmla="*/ 2147483647 w 13"/>
                <a:gd name="T3" fmla="*/ 2147483647 h 15"/>
                <a:gd name="T4" fmla="*/ 2147483647 w 13"/>
                <a:gd name="T5" fmla="*/ 2147483647 h 15"/>
                <a:gd name="T6" fmla="*/ 2147483647 w 13"/>
                <a:gd name="T7" fmla="*/ 2147483647 h 15"/>
                <a:gd name="T8" fmla="*/ 2147483647 w 13"/>
                <a:gd name="T9" fmla="*/ 2147483647 h 15"/>
                <a:gd name="T10" fmla="*/ 2147483647 w 13"/>
                <a:gd name="T11" fmla="*/ 2147483647 h 15"/>
                <a:gd name="T12" fmla="*/ 2147483647 w 13"/>
                <a:gd name="T13" fmla="*/ 2147483647 h 15"/>
                <a:gd name="T14" fmla="*/ 2147483647 w 13"/>
                <a:gd name="T15" fmla="*/ 2147483647 h 15"/>
                <a:gd name="T16" fmla="*/ 2147483647 w 13"/>
                <a:gd name="T17" fmla="*/ 2147483647 h 15"/>
                <a:gd name="T18" fmla="*/ 2147483647 w 13"/>
                <a:gd name="T19" fmla="*/ 2147483647 h 15"/>
                <a:gd name="T20" fmla="*/ 2147483647 w 13"/>
                <a:gd name="T21" fmla="*/ 2147483647 h 15"/>
                <a:gd name="T22" fmla="*/ 2147483647 w 13"/>
                <a:gd name="T23" fmla="*/ 2147483647 h 15"/>
                <a:gd name="T24" fmla="*/ 0 w 13"/>
                <a:gd name="T25" fmla="*/ 2147483647 h 15"/>
                <a:gd name="T26" fmla="*/ 0 w 13"/>
                <a:gd name="T27" fmla="*/ 2147483647 h 15"/>
                <a:gd name="T28" fmla="*/ 0 w 13"/>
                <a:gd name="T29" fmla="*/ 2147483647 h 15"/>
                <a:gd name="T30" fmla="*/ 2147483647 w 13"/>
                <a:gd name="T31" fmla="*/ 2147483647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5"/>
                <a:gd name="T50" fmla="*/ 13 w 13"/>
                <a:gd name="T51" fmla="*/ 15 h 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5">
                  <a:moveTo>
                    <a:pt x="2" y="13"/>
                  </a:moveTo>
                  <a:cubicBezTo>
                    <a:pt x="3" y="14"/>
                    <a:pt x="5" y="15"/>
                    <a:pt x="6" y="15"/>
                  </a:cubicBezTo>
                  <a:cubicBezTo>
                    <a:pt x="8" y="15"/>
                    <a:pt x="10" y="14"/>
                    <a:pt x="11" y="13"/>
                  </a:cubicBezTo>
                  <a:cubicBezTo>
                    <a:pt x="12" y="11"/>
                    <a:pt x="13" y="9"/>
                    <a:pt x="13" y="7"/>
                  </a:cubicBezTo>
                  <a:cubicBezTo>
                    <a:pt x="13" y="5"/>
                    <a:pt x="13" y="5"/>
                    <a:pt x="13" y="5"/>
                  </a:cubicBezTo>
                  <a:cubicBezTo>
                    <a:pt x="12" y="4"/>
                    <a:pt x="12" y="4"/>
                    <a:pt x="12" y="3"/>
                  </a:cubicBezTo>
                  <a:cubicBezTo>
                    <a:pt x="12" y="2"/>
                    <a:pt x="12" y="2"/>
                    <a:pt x="12" y="1"/>
                  </a:cubicBezTo>
                  <a:cubicBezTo>
                    <a:pt x="11" y="0"/>
                    <a:pt x="10" y="1"/>
                    <a:pt x="9" y="1"/>
                  </a:cubicBezTo>
                  <a:cubicBezTo>
                    <a:pt x="8" y="1"/>
                    <a:pt x="7" y="1"/>
                    <a:pt x="6" y="1"/>
                  </a:cubicBezTo>
                  <a:cubicBezTo>
                    <a:pt x="5" y="1"/>
                    <a:pt x="4" y="1"/>
                    <a:pt x="4" y="1"/>
                  </a:cubicBezTo>
                  <a:cubicBezTo>
                    <a:pt x="4" y="1"/>
                    <a:pt x="4" y="1"/>
                    <a:pt x="4" y="1"/>
                  </a:cubicBezTo>
                  <a:cubicBezTo>
                    <a:pt x="2" y="1"/>
                    <a:pt x="1" y="0"/>
                    <a:pt x="1" y="1"/>
                  </a:cubicBezTo>
                  <a:cubicBezTo>
                    <a:pt x="0" y="2"/>
                    <a:pt x="0" y="2"/>
                    <a:pt x="0" y="3"/>
                  </a:cubicBezTo>
                  <a:cubicBezTo>
                    <a:pt x="0" y="4"/>
                    <a:pt x="0" y="4"/>
                    <a:pt x="0" y="5"/>
                  </a:cubicBezTo>
                  <a:cubicBezTo>
                    <a:pt x="0" y="7"/>
                    <a:pt x="0" y="7"/>
                    <a:pt x="0" y="7"/>
                  </a:cubicBezTo>
                  <a:cubicBezTo>
                    <a:pt x="0" y="9"/>
                    <a:pt x="0" y="11"/>
                    <a:pt x="2" y="13"/>
                  </a:cubicBezTo>
                  <a:close/>
                </a:path>
              </a:pathLst>
            </a:custGeom>
            <a:solidFill>
              <a:srgbClr val="FFE7BD"/>
            </a:solidFill>
            <a:ln w="9525">
              <a:noFill/>
              <a:round/>
            </a:ln>
          </p:spPr>
          <p:txBody>
            <a:bodyPr/>
            <a:lstStyle/>
            <a:p>
              <a:endParaRPr lang="zh-CN" altLang="en-US"/>
            </a:p>
          </p:txBody>
        </p:sp>
        <p:sp>
          <p:nvSpPr>
            <p:cNvPr id="56345" name="Freeform 595"/>
            <p:cNvSpPr/>
            <p:nvPr/>
          </p:nvSpPr>
          <p:spPr bwMode="auto">
            <a:xfrm>
              <a:off x="2135981" y="398462"/>
              <a:ext cx="46037" cy="115888"/>
            </a:xfrm>
            <a:custGeom>
              <a:avLst/>
              <a:gdLst>
                <a:gd name="T0" fmla="*/ 2147483647 w 6"/>
                <a:gd name="T1" fmla="*/ 2147483647 h 15"/>
                <a:gd name="T2" fmla="*/ 2147483647 w 6"/>
                <a:gd name="T3" fmla="*/ 2147483647 h 15"/>
                <a:gd name="T4" fmla="*/ 2147483647 w 6"/>
                <a:gd name="T5" fmla="*/ 2147483647 h 15"/>
                <a:gd name="T6" fmla="*/ 2147483647 w 6"/>
                <a:gd name="T7" fmla="*/ 2147483647 h 15"/>
                <a:gd name="T8" fmla="*/ 2147483647 w 6"/>
                <a:gd name="T9" fmla="*/ 2147483647 h 15"/>
                <a:gd name="T10" fmla="*/ 2147483647 w 6"/>
                <a:gd name="T11" fmla="*/ 2147483647 h 15"/>
                <a:gd name="T12" fmla="*/ 0 w 6"/>
                <a:gd name="T13" fmla="*/ 2147483647 h 15"/>
                <a:gd name="T14" fmla="*/ 0 w 6"/>
                <a:gd name="T15" fmla="*/ 2147483647 h 15"/>
                <a:gd name="T16" fmla="*/ 0 w 6"/>
                <a:gd name="T17" fmla="*/ 2147483647 h 15"/>
                <a:gd name="T18" fmla="*/ 2147483647 w 6"/>
                <a:gd name="T19" fmla="*/ 214748364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5"/>
                <a:gd name="T32" fmla="*/ 6 w 6"/>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5">
                  <a:moveTo>
                    <a:pt x="2" y="13"/>
                  </a:moveTo>
                  <a:cubicBezTo>
                    <a:pt x="3" y="14"/>
                    <a:pt x="5" y="15"/>
                    <a:pt x="6" y="15"/>
                  </a:cubicBezTo>
                  <a:cubicBezTo>
                    <a:pt x="6" y="1"/>
                    <a:pt x="6" y="1"/>
                    <a:pt x="6" y="1"/>
                  </a:cubicBezTo>
                  <a:cubicBezTo>
                    <a:pt x="5" y="1"/>
                    <a:pt x="4" y="1"/>
                    <a:pt x="4" y="1"/>
                  </a:cubicBezTo>
                  <a:cubicBezTo>
                    <a:pt x="4" y="1"/>
                    <a:pt x="4" y="1"/>
                    <a:pt x="4" y="1"/>
                  </a:cubicBezTo>
                  <a:cubicBezTo>
                    <a:pt x="2" y="1"/>
                    <a:pt x="1" y="0"/>
                    <a:pt x="1" y="1"/>
                  </a:cubicBezTo>
                  <a:cubicBezTo>
                    <a:pt x="0" y="2"/>
                    <a:pt x="0" y="2"/>
                    <a:pt x="0" y="3"/>
                  </a:cubicBezTo>
                  <a:cubicBezTo>
                    <a:pt x="0" y="4"/>
                    <a:pt x="0" y="4"/>
                    <a:pt x="0" y="5"/>
                  </a:cubicBezTo>
                  <a:cubicBezTo>
                    <a:pt x="0" y="7"/>
                    <a:pt x="0" y="7"/>
                    <a:pt x="0" y="7"/>
                  </a:cubicBezTo>
                  <a:cubicBezTo>
                    <a:pt x="0" y="9"/>
                    <a:pt x="0" y="11"/>
                    <a:pt x="2" y="13"/>
                  </a:cubicBezTo>
                  <a:close/>
                </a:path>
              </a:pathLst>
            </a:custGeom>
            <a:solidFill>
              <a:srgbClr val="E8D6AC"/>
            </a:solidFill>
            <a:ln w="9525">
              <a:noFill/>
              <a:round/>
            </a:ln>
          </p:spPr>
          <p:txBody>
            <a:bodyPr/>
            <a:lstStyle/>
            <a:p>
              <a:endParaRPr lang="zh-CN" altLang="en-US"/>
            </a:p>
          </p:txBody>
        </p:sp>
        <p:sp>
          <p:nvSpPr>
            <p:cNvPr id="56346" name="Freeform 596"/>
            <p:cNvSpPr/>
            <p:nvPr/>
          </p:nvSpPr>
          <p:spPr bwMode="auto">
            <a:xfrm>
              <a:off x="2174081" y="538162"/>
              <a:ext cx="23812" cy="77788"/>
            </a:xfrm>
            <a:custGeom>
              <a:avLst/>
              <a:gdLst>
                <a:gd name="T0" fmla="*/ 0 w 3"/>
                <a:gd name="T1" fmla="*/ 2147483647 h 10"/>
                <a:gd name="T2" fmla="*/ 2147483647 w 3"/>
                <a:gd name="T3" fmla="*/ 2147483647 h 10"/>
                <a:gd name="T4" fmla="*/ 2147483647 w 3"/>
                <a:gd name="T5" fmla="*/ 2147483647 h 10"/>
                <a:gd name="T6" fmla="*/ 2147483647 w 3"/>
                <a:gd name="T7" fmla="*/ 2147483647 h 10"/>
                <a:gd name="T8" fmla="*/ 2147483647 w 3"/>
                <a:gd name="T9" fmla="*/ 2147483647 h 10"/>
                <a:gd name="T10" fmla="*/ 2147483647 w 3"/>
                <a:gd name="T11" fmla="*/ 0 h 10"/>
                <a:gd name="T12" fmla="*/ 2147483647 w 3"/>
                <a:gd name="T13" fmla="*/ 0 h 10"/>
                <a:gd name="T14" fmla="*/ 0 w 3"/>
                <a:gd name="T15" fmla="*/ 0 h 10"/>
                <a:gd name="T16" fmla="*/ 0 w 3"/>
                <a:gd name="T17" fmla="*/ 0 h 10"/>
                <a:gd name="T18" fmla="*/ 0 w 3"/>
                <a:gd name="T19" fmla="*/ 2147483647 h 10"/>
                <a:gd name="T20" fmla="*/ 2147483647 w 3"/>
                <a:gd name="T21" fmla="*/ 2147483647 h 10"/>
                <a:gd name="T22" fmla="*/ 2147483647 w 3"/>
                <a:gd name="T23" fmla="*/ 2147483647 h 10"/>
                <a:gd name="T24" fmla="*/ 0 w 3"/>
                <a:gd name="T25" fmla="*/ 2147483647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
                <a:gd name="T40" fmla="*/ 0 h 10"/>
                <a:gd name="T41" fmla="*/ 3 w 3"/>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 h="10">
                  <a:moveTo>
                    <a:pt x="0" y="10"/>
                  </a:moveTo>
                  <a:cubicBezTo>
                    <a:pt x="3" y="10"/>
                    <a:pt x="3" y="10"/>
                    <a:pt x="3" y="10"/>
                  </a:cubicBezTo>
                  <a:cubicBezTo>
                    <a:pt x="2" y="7"/>
                    <a:pt x="2" y="5"/>
                    <a:pt x="2" y="3"/>
                  </a:cubicBezTo>
                  <a:cubicBezTo>
                    <a:pt x="2" y="3"/>
                    <a:pt x="2" y="3"/>
                    <a:pt x="2" y="3"/>
                  </a:cubicBezTo>
                  <a:cubicBezTo>
                    <a:pt x="3" y="1"/>
                    <a:pt x="3" y="1"/>
                    <a:pt x="3" y="1"/>
                  </a:cubicBezTo>
                  <a:cubicBezTo>
                    <a:pt x="3" y="1"/>
                    <a:pt x="3" y="0"/>
                    <a:pt x="3" y="0"/>
                  </a:cubicBezTo>
                  <a:cubicBezTo>
                    <a:pt x="3" y="0"/>
                    <a:pt x="3" y="0"/>
                    <a:pt x="2" y="0"/>
                  </a:cubicBezTo>
                  <a:cubicBezTo>
                    <a:pt x="2" y="0"/>
                    <a:pt x="1" y="0"/>
                    <a:pt x="0" y="0"/>
                  </a:cubicBezTo>
                  <a:cubicBezTo>
                    <a:pt x="0" y="0"/>
                    <a:pt x="0" y="0"/>
                    <a:pt x="0" y="0"/>
                  </a:cubicBezTo>
                  <a:cubicBezTo>
                    <a:pt x="0" y="0"/>
                    <a:pt x="0" y="1"/>
                    <a:pt x="0" y="1"/>
                  </a:cubicBezTo>
                  <a:cubicBezTo>
                    <a:pt x="1" y="3"/>
                    <a:pt x="1" y="3"/>
                    <a:pt x="1" y="3"/>
                  </a:cubicBezTo>
                  <a:cubicBezTo>
                    <a:pt x="1" y="3"/>
                    <a:pt x="1" y="3"/>
                    <a:pt x="1" y="3"/>
                  </a:cubicBezTo>
                  <a:cubicBezTo>
                    <a:pt x="0" y="5"/>
                    <a:pt x="0" y="7"/>
                    <a:pt x="0" y="10"/>
                  </a:cubicBezTo>
                  <a:close/>
                </a:path>
              </a:pathLst>
            </a:custGeom>
            <a:solidFill>
              <a:srgbClr val="3D566E"/>
            </a:solidFill>
            <a:ln w="9525">
              <a:noFill/>
              <a:round/>
            </a:ln>
          </p:spPr>
          <p:txBody>
            <a:bodyPr/>
            <a:lstStyle/>
            <a:p>
              <a:endParaRPr lang="zh-CN" altLang="en-US"/>
            </a:p>
          </p:txBody>
        </p:sp>
        <p:sp>
          <p:nvSpPr>
            <p:cNvPr id="56347" name="Freeform 597"/>
            <p:cNvSpPr/>
            <p:nvPr/>
          </p:nvSpPr>
          <p:spPr bwMode="auto">
            <a:xfrm>
              <a:off x="2174081" y="538162"/>
              <a:ext cx="23812" cy="38100"/>
            </a:xfrm>
            <a:custGeom>
              <a:avLst/>
              <a:gdLst>
                <a:gd name="T0" fmla="*/ 2147483647 w 3"/>
                <a:gd name="T1" fmla="*/ 2147483647 h 5"/>
                <a:gd name="T2" fmla="*/ 2147483647 w 3"/>
                <a:gd name="T3" fmla="*/ 2147483647 h 5"/>
                <a:gd name="T4" fmla="*/ 2147483647 w 3"/>
                <a:gd name="T5" fmla="*/ 2147483647 h 5"/>
                <a:gd name="T6" fmla="*/ 2147483647 w 3"/>
                <a:gd name="T7" fmla="*/ 0 h 5"/>
                <a:gd name="T8" fmla="*/ 2147483647 w 3"/>
                <a:gd name="T9" fmla="*/ 0 h 5"/>
                <a:gd name="T10" fmla="*/ 0 w 3"/>
                <a:gd name="T11" fmla="*/ 0 h 5"/>
                <a:gd name="T12" fmla="*/ 0 w 3"/>
                <a:gd name="T13" fmla="*/ 0 h 5"/>
                <a:gd name="T14" fmla="*/ 0 w 3"/>
                <a:gd name="T15" fmla="*/ 2147483647 h 5"/>
                <a:gd name="T16" fmla="*/ 2147483647 w 3"/>
                <a:gd name="T17" fmla="*/ 2147483647 h 5"/>
                <a:gd name="T18" fmla="*/ 2147483647 w 3"/>
                <a:gd name="T19" fmla="*/ 2147483647 h 5"/>
                <a:gd name="T20" fmla="*/ 2147483647 w 3"/>
                <a:gd name="T21" fmla="*/ 2147483647 h 5"/>
                <a:gd name="T22" fmla="*/ 2147483647 w 3"/>
                <a:gd name="T23" fmla="*/ 2147483647 h 5"/>
                <a:gd name="T24" fmla="*/ 2147483647 w 3"/>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
                <a:gd name="T40" fmla="*/ 0 h 5"/>
                <a:gd name="T41" fmla="*/ 3 w 3"/>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 h="5">
                  <a:moveTo>
                    <a:pt x="2" y="3"/>
                  </a:moveTo>
                  <a:cubicBezTo>
                    <a:pt x="2" y="3"/>
                    <a:pt x="2" y="3"/>
                    <a:pt x="2" y="3"/>
                  </a:cubicBezTo>
                  <a:cubicBezTo>
                    <a:pt x="3" y="1"/>
                    <a:pt x="3" y="1"/>
                    <a:pt x="3" y="1"/>
                  </a:cubicBezTo>
                  <a:cubicBezTo>
                    <a:pt x="3" y="1"/>
                    <a:pt x="3" y="0"/>
                    <a:pt x="3" y="0"/>
                  </a:cubicBezTo>
                  <a:cubicBezTo>
                    <a:pt x="3" y="0"/>
                    <a:pt x="3" y="0"/>
                    <a:pt x="2" y="0"/>
                  </a:cubicBezTo>
                  <a:cubicBezTo>
                    <a:pt x="2" y="0"/>
                    <a:pt x="1" y="0"/>
                    <a:pt x="0" y="0"/>
                  </a:cubicBezTo>
                  <a:cubicBezTo>
                    <a:pt x="0" y="0"/>
                    <a:pt x="0" y="0"/>
                    <a:pt x="0" y="0"/>
                  </a:cubicBezTo>
                  <a:cubicBezTo>
                    <a:pt x="0" y="0"/>
                    <a:pt x="0" y="1"/>
                    <a:pt x="0" y="1"/>
                  </a:cubicBezTo>
                  <a:cubicBezTo>
                    <a:pt x="1" y="3"/>
                    <a:pt x="1" y="3"/>
                    <a:pt x="1" y="3"/>
                  </a:cubicBezTo>
                  <a:cubicBezTo>
                    <a:pt x="1" y="3"/>
                    <a:pt x="1" y="3"/>
                    <a:pt x="1" y="3"/>
                  </a:cubicBezTo>
                  <a:cubicBezTo>
                    <a:pt x="1" y="4"/>
                    <a:pt x="1" y="4"/>
                    <a:pt x="1" y="4"/>
                  </a:cubicBezTo>
                  <a:cubicBezTo>
                    <a:pt x="2" y="5"/>
                    <a:pt x="2" y="5"/>
                    <a:pt x="2" y="5"/>
                  </a:cubicBezTo>
                  <a:lnTo>
                    <a:pt x="2" y="3"/>
                  </a:lnTo>
                  <a:close/>
                </a:path>
              </a:pathLst>
            </a:custGeom>
            <a:solidFill>
              <a:srgbClr val="2C3E50"/>
            </a:solidFill>
            <a:ln w="9525">
              <a:noFill/>
              <a:round/>
            </a:ln>
          </p:spPr>
          <p:txBody>
            <a:bodyPr/>
            <a:lstStyle/>
            <a:p>
              <a:endParaRPr lang="zh-CN" altLang="en-US"/>
            </a:p>
          </p:txBody>
        </p:sp>
        <p:sp>
          <p:nvSpPr>
            <p:cNvPr id="56348" name="Freeform 598"/>
            <p:cNvSpPr/>
            <p:nvPr/>
          </p:nvSpPr>
          <p:spPr bwMode="auto">
            <a:xfrm>
              <a:off x="2143918" y="522287"/>
              <a:ext cx="38100" cy="38100"/>
            </a:xfrm>
            <a:custGeom>
              <a:avLst/>
              <a:gdLst>
                <a:gd name="T0" fmla="*/ 2147483647 w 24"/>
                <a:gd name="T1" fmla="*/ 2147483647 h 24"/>
                <a:gd name="T2" fmla="*/ 2147483647 w 24"/>
                <a:gd name="T3" fmla="*/ 0 h 24"/>
                <a:gd name="T4" fmla="*/ 0 w 24"/>
                <a:gd name="T5" fmla="*/ 2147483647 h 24"/>
                <a:gd name="T6" fmla="*/ 2147483647 w 24"/>
                <a:gd name="T7" fmla="*/ 2147483647 h 24"/>
                <a:gd name="T8" fmla="*/ 2147483647 w 24"/>
                <a:gd name="T9" fmla="*/ 2147483647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24" y="10"/>
                  </a:moveTo>
                  <a:lnTo>
                    <a:pt x="4" y="0"/>
                  </a:lnTo>
                  <a:lnTo>
                    <a:pt x="0" y="5"/>
                  </a:lnTo>
                  <a:lnTo>
                    <a:pt x="19" y="24"/>
                  </a:lnTo>
                  <a:lnTo>
                    <a:pt x="24" y="10"/>
                  </a:lnTo>
                  <a:close/>
                </a:path>
              </a:pathLst>
            </a:custGeom>
            <a:solidFill>
              <a:srgbClr val="ECF0F1"/>
            </a:solidFill>
            <a:ln w="9525">
              <a:noFill/>
              <a:round/>
            </a:ln>
          </p:spPr>
          <p:txBody>
            <a:bodyPr/>
            <a:lstStyle/>
            <a:p>
              <a:endParaRPr lang="zh-CN" altLang="en-US"/>
            </a:p>
          </p:txBody>
        </p:sp>
        <p:sp>
          <p:nvSpPr>
            <p:cNvPr id="56349" name="Freeform 599"/>
            <p:cNvSpPr/>
            <p:nvPr/>
          </p:nvSpPr>
          <p:spPr bwMode="auto">
            <a:xfrm>
              <a:off x="2182018" y="522287"/>
              <a:ext cx="46037" cy="38100"/>
            </a:xfrm>
            <a:custGeom>
              <a:avLst/>
              <a:gdLst>
                <a:gd name="T0" fmla="*/ 0 w 29"/>
                <a:gd name="T1" fmla="*/ 2147483647 h 24"/>
                <a:gd name="T2" fmla="*/ 2147483647 w 29"/>
                <a:gd name="T3" fmla="*/ 0 h 24"/>
                <a:gd name="T4" fmla="*/ 2147483647 w 29"/>
                <a:gd name="T5" fmla="*/ 2147483647 h 24"/>
                <a:gd name="T6" fmla="*/ 2147483647 w 29"/>
                <a:gd name="T7" fmla="*/ 2147483647 h 24"/>
                <a:gd name="T8" fmla="*/ 0 w 29"/>
                <a:gd name="T9" fmla="*/ 2147483647 h 24"/>
                <a:gd name="T10" fmla="*/ 0 60000 65536"/>
                <a:gd name="T11" fmla="*/ 0 60000 65536"/>
                <a:gd name="T12" fmla="*/ 0 60000 65536"/>
                <a:gd name="T13" fmla="*/ 0 60000 65536"/>
                <a:gd name="T14" fmla="*/ 0 60000 65536"/>
                <a:gd name="T15" fmla="*/ 0 w 29"/>
                <a:gd name="T16" fmla="*/ 0 h 24"/>
                <a:gd name="T17" fmla="*/ 29 w 29"/>
                <a:gd name="T18" fmla="*/ 24 h 24"/>
              </a:gdLst>
              <a:ahLst/>
              <a:cxnLst>
                <a:cxn ang="T10">
                  <a:pos x="T0" y="T1"/>
                </a:cxn>
                <a:cxn ang="T11">
                  <a:pos x="T2" y="T3"/>
                </a:cxn>
                <a:cxn ang="T12">
                  <a:pos x="T4" y="T5"/>
                </a:cxn>
                <a:cxn ang="T13">
                  <a:pos x="T6" y="T7"/>
                </a:cxn>
                <a:cxn ang="T14">
                  <a:pos x="T8" y="T9"/>
                </a:cxn>
              </a:cxnLst>
              <a:rect l="T15" t="T16" r="T17" b="T18"/>
              <a:pathLst>
                <a:path w="29" h="24">
                  <a:moveTo>
                    <a:pt x="0" y="10"/>
                  </a:moveTo>
                  <a:lnTo>
                    <a:pt x="24" y="0"/>
                  </a:lnTo>
                  <a:lnTo>
                    <a:pt x="29" y="5"/>
                  </a:lnTo>
                  <a:lnTo>
                    <a:pt x="10" y="24"/>
                  </a:lnTo>
                  <a:lnTo>
                    <a:pt x="0" y="10"/>
                  </a:lnTo>
                  <a:close/>
                </a:path>
              </a:pathLst>
            </a:custGeom>
            <a:solidFill>
              <a:srgbClr val="ECF0F1"/>
            </a:solidFill>
            <a:ln w="9525">
              <a:noFill/>
              <a:round/>
            </a:ln>
          </p:spPr>
          <p:txBody>
            <a:bodyPr/>
            <a:lstStyle/>
            <a:p>
              <a:endParaRPr lang="zh-CN" altLang="en-US"/>
            </a:p>
          </p:txBody>
        </p:sp>
        <p:sp>
          <p:nvSpPr>
            <p:cNvPr id="56350" name="Freeform 600"/>
            <p:cNvSpPr/>
            <p:nvPr/>
          </p:nvSpPr>
          <p:spPr bwMode="auto">
            <a:xfrm>
              <a:off x="1847056" y="452437"/>
              <a:ext cx="85725" cy="101600"/>
            </a:xfrm>
            <a:custGeom>
              <a:avLst/>
              <a:gdLst>
                <a:gd name="T0" fmla="*/ 2147483647 w 11"/>
                <a:gd name="T1" fmla="*/ 0 h 13"/>
                <a:gd name="T2" fmla="*/ 2147483647 w 11"/>
                <a:gd name="T3" fmla="*/ 0 h 13"/>
                <a:gd name="T4" fmla="*/ 2147483647 w 11"/>
                <a:gd name="T5" fmla="*/ 2147483647 h 13"/>
                <a:gd name="T6" fmla="*/ 2147483647 w 11"/>
                <a:gd name="T7" fmla="*/ 2147483647 h 13"/>
                <a:gd name="T8" fmla="*/ 2147483647 w 11"/>
                <a:gd name="T9" fmla="*/ 2147483647 h 13"/>
                <a:gd name="T10" fmla="*/ 2147483647 w 11"/>
                <a:gd name="T11" fmla="*/ 2147483647 h 13"/>
                <a:gd name="T12" fmla="*/ 2147483647 w 11"/>
                <a:gd name="T13" fmla="*/ 2147483647 h 13"/>
                <a:gd name="T14" fmla="*/ 0 w 11"/>
                <a:gd name="T15" fmla="*/ 2147483647 h 13"/>
                <a:gd name="T16" fmla="*/ 0 w 11"/>
                <a:gd name="T17" fmla="*/ 2147483647 h 13"/>
                <a:gd name="T18" fmla="*/ 2147483647 w 11"/>
                <a:gd name="T19" fmla="*/ 2147483647 h 13"/>
                <a:gd name="T20" fmla="*/ 2147483647 w 11"/>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13"/>
                <a:gd name="T35" fmla="*/ 11 w 11"/>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13">
                  <a:moveTo>
                    <a:pt x="2" y="0"/>
                  </a:moveTo>
                  <a:cubicBezTo>
                    <a:pt x="9" y="0"/>
                    <a:pt x="9" y="0"/>
                    <a:pt x="9" y="0"/>
                  </a:cubicBezTo>
                  <a:cubicBezTo>
                    <a:pt x="10" y="9"/>
                    <a:pt x="10" y="9"/>
                    <a:pt x="10" y="9"/>
                  </a:cubicBezTo>
                  <a:cubicBezTo>
                    <a:pt x="10" y="9"/>
                    <a:pt x="10" y="10"/>
                    <a:pt x="11" y="10"/>
                  </a:cubicBezTo>
                  <a:cubicBezTo>
                    <a:pt x="11" y="10"/>
                    <a:pt x="11" y="10"/>
                    <a:pt x="11" y="10"/>
                  </a:cubicBezTo>
                  <a:cubicBezTo>
                    <a:pt x="10" y="13"/>
                    <a:pt x="10" y="13"/>
                    <a:pt x="10" y="13"/>
                  </a:cubicBezTo>
                  <a:cubicBezTo>
                    <a:pt x="1" y="12"/>
                    <a:pt x="1" y="12"/>
                    <a:pt x="1" y="12"/>
                  </a:cubicBezTo>
                  <a:cubicBezTo>
                    <a:pt x="0" y="10"/>
                    <a:pt x="0" y="10"/>
                    <a:pt x="0" y="10"/>
                  </a:cubicBezTo>
                  <a:cubicBezTo>
                    <a:pt x="0" y="10"/>
                    <a:pt x="0" y="10"/>
                    <a:pt x="0" y="10"/>
                  </a:cubicBezTo>
                  <a:cubicBezTo>
                    <a:pt x="1" y="9"/>
                    <a:pt x="1" y="9"/>
                    <a:pt x="1" y="8"/>
                  </a:cubicBezTo>
                  <a:lnTo>
                    <a:pt x="2" y="0"/>
                  </a:lnTo>
                  <a:close/>
                </a:path>
              </a:pathLst>
            </a:custGeom>
            <a:solidFill>
              <a:srgbClr val="E3CCA4"/>
            </a:solidFill>
            <a:ln w="9525">
              <a:noFill/>
              <a:round/>
            </a:ln>
          </p:spPr>
          <p:txBody>
            <a:bodyPr/>
            <a:lstStyle/>
            <a:p>
              <a:endParaRPr lang="zh-CN" altLang="en-US"/>
            </a:p>
          </p:txBody>
        </p:sp>
        <p:sp>
          <p:nvSpPr>
            <p:cNvPr id="56351" name="Freeform 601"/>
            <p:cNvSpPr/>
            <p:nvPr/>
          </p:nvSpPr>
          <p:spPr bwMode="auto">
            <a:xfrm>
              <a:off x="1847056" y="476250"/>
              <a:ext cx="39687" cy="69850"/>
            </a:xfrm>
            <a:custGeom>
              <a:avLst/>
              <a:gdLst>
                <a:gd name="T0" fmla="*/ 2147483647 w 5"/>
                <a:gd name="T1" fmla="*/ 2147483647 h 9"/>
                <a:gd name="T2" fmla="*/ 2147483647 w 5"/>
                <a:gd name="T3" fmla="*/ 2147483647 h 9"/>
                <a:gd name="T4" fmla="*/ 0 w 5"/>
                <a:gd name="T5" fmla="*/ 2147483647 h 9"/>
                <a:gd name="T6" fmla="*/ 0 w 5"/>
                <a:gd name="T7" fmla="*/ 2147483647 h 9"/>
                <a:gd name="T8" fmla="*/ 2147483647 w 5"/>
                <a:gd name="T9" fmla="*/ 2147483647 h 9"/>
                <a:gd name="T10" fmla="*/ 2147483647 w 5"/>
                <a:gd name="T11" fmla="*/ 0 h 9"/>
                <a:gd name="T12" fmla="*/ 2147483647 w 5"/>
                <a:gd name="T13" fmla="*/ 0 h 9"/>
                <a:gd name="T14" fmla="*/ 2147483647 w 5"/>
                <a:gd name="T15" fmla="*/ 2147483647 h 9"/>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9"/>
                <a:gd name="T26" fmla="*/ 5 w 5"/>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9">
                  <a:moveTo>
                    <a:pt x="5" y="9"/>
                  </a:moveTo>
                  <a:cubicBezTo>
                    <a:pt x="1" y="9"/>
                    <a:pt x="1" y="9"/>
                    <a:pt x="1" y="9"/>
                  </a:cubicBezTo>
                  <a:cubicBezTo>
                    <a:pt x="0" y="7"/>
                    <a:pt x="0" y="7"/>
                    <a:pt x="0" y="7"/>
                  </a:cubicBezTo>
                  <a:cubicBezTo>
                    <a:pt x="0" y="7"/>
                    <a:pt x="0" y="7"/>
                    <a:pt x="0" y="7"/>
                  </a:cubicBezTo>
                  <a:cubicBezTo>
                    <a:pt x="1" y="6"/>
                    <a:pt x="1" y="6"/>
                    <a:pt x="1" y="5"/>
                  </a:cubicBezTo>
                  <a:cubicBezTo>
                    <a:pt x="2" y="0"/>
                    <a:pt x="2" y="0"/>
                    <a:pt x="2" y="0"/>
                  </a:cubicBezTo>
                  <a:cubicBezTo>
                    <a:pt x="5" y="0"/>
                    <a:pt x="5" y="0"/>
                    <a:pt x="5" y="0"/>
                  </a:cubicBezTo>
                  <a:lnTo>
                    <a:pt x="5" y="9"/>
                  </a:lnTo>
                  <a:close/>
                </a:path>
              </a:pathLst>
            </a:custGeom>
            <a:solidFill>
              <a:srgbClr val="D4C5A3"/>
            </a:solidFill>
            <a:ln w="9525">
              <a:noFill/>
              <a:round/>
            </a:ln>
          </p:spPr>
          <p:txBody>
            <a:bodyPr/>
            <a:lstStyle/>
            <a:p>
              <a:endParaRPr lang="zh-CN" altLang="en-US"/>
            </a:p>
          </p:txBody>
        </p:sp>
        <p:sp>
          <p:nvSpPr>
            <p:cNvPr id="56352" name="Freeform 602"/>
            <p:cNvSpPr/>
            <p:nvPr/>
          </p:nvSpPr>
          <p:spPr bwMode="auto">
            <a:xfrm>
              <a:off x="1854993" y="452437"/>
              <a:ext cx="69850" cy="77788"/>
            </a:xfrm>
            <a:custGeom>
              <a:avLst/>
              <a:gdLst>
                <a:gd name="T0" fmla="*/ 2147483647 w 9"/>
                <a:gd name="T1" fmla="*/ 0 h 10"/>
                <a:gd name="T2" fmla="*/ 2147483647 w 9"/>
                <a:gd name="T3" fmla="*/ 0 h 10"/>
                <a:gd name="T4" fmla="*/ 2147483647 w 9"/>
                <a:gd name="T5" fmla="*/ 2147483647 h 10"/>
                <a:gd name="T6" fmla="*/ 2147483647 w 9"/>
                <a:gd name="T7" fmla="*/ 2147483647 h 10"/>
                <a:gd name="T8" fmla="*/ 2147483647 w 9"/>
                <a:gd name="T9" fmla="*/ 2147483647 h 10"/>
                <a:gd name="T10" fmla="*/ 2147483647 w 9"/>
                <a:gd name="T11" fmla="*/ 2147483647 h 10"/>
                <a:gd name="T12" fmla="*/ 0 w 9"/>
                <a:gd name="T13" fmla="*/ 2147483647 h 10"/>
                <a:gd name="T14" fmla="*/ 2147483647 w 9"/>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0"/>
                <a:gd name="T26" fmla="*/ 9 w 9"/>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0">
                  <a:moveTo>
                    <a:pt x="1" y="0"/>
                  </a:moveTo>
                  <a:cubicBezTo>
                    <a:pt x="8" y="0"/>
                    <a:pt x="8" y="0"/>
                    <a:pt x="8" y="0"/>
                  </a:cubicBezTo>
                  <a:cubicBezTo>
                    <a:pt x="9" y="6"/>
                    <a:pt x="9" y="6"/>
                    <a:pt x="9" y="6"/>
                  </a:cubicBezTo>
                  <a:cubicBezTo>
                    <a:pt x="9" y="7"/>
                    <a:pt x="8" y="7"/>
                    <a:pt x="8" y="7"/>
                  </a:cubicBezTo>
                  <a:cubicBezTo>
                    <a:pt x="7" y="9"/>
                    <a:pt x="6" y="10"/>
                    <a:pt x="4" y="10"/>
                  </a:cubicBezTo>
                  <a:cubicBezTo>
                    <a:pt x="3" y="10"/>
                    <a:pt x="2" y="9"/>
                    <a:pt x="1" y="7"/>
                  </a:cubicBezTo>
                  <a:cubicBezTo>
                    <a:pt x="1" y="7"/>
                    <a:pt x="0" y="7"/>
                    <a:pt x="0" y="6"/>
                  </a:cubicBezTo>
                  <a:lnTo>
                    <a:pt x="1" y="0"/>
                  </a:lnTo>
                  <a:close/>
                </a:path>
              </a:pathLst>
            </a:custGeom>
            <a:solidFill>
              <a:srgbClr val="CCBC97"/>
            </a:solidFill>
            <a:ln w="9525">
              <a:noFill/>
              <a:round/>
            </a:ln>
          </p:spPr>
          <p:txBody>
            <a:bodyPr/>
            <a:lstStyle/>
            <a:p>
              <a:endParaRPr lang="zh-CN" altLang="en-US"/>
            </a:p>
          </p:txBody>
        </p:sp>
        <p:sp>
          <p:nvSpPr>
            <p:cNvPr id="56353" name="Freeform 603"/>
            <p:cNvSpPr/>
            <p:nvPr/>
          </p:nvSpPr>
          <p:spPr bwMode="auto">
            <a:xfrm>
              <a:off x="1832768" y="366712"/>
              <a:ext cx="115887" cy="139700"/>
            </a:xfrm>
            <a:custGeom>
              <a:avLst/>
              <a:gdLst>
                <a:gd name="T0" fmla="*/ 2147483647 w 15"/>
                <a:gd name="T1" fmla="*/ 2147483647 h 18"/>
                <a:gd name="T2" fmla="*/ 2147483647 w 15"/>
                <a:gd name="T3" fmla="*/ 2147483647 h 18"/>
                <a:gd name="T4" fmla="*/ 2147483647 w 15"/>
                <a:gd name="T5" fmla="*/ 2147483647 h 18"/>
                <a:gd name="T6" fmla="*/ 2147483647 w 15"/>
                <a:gd name="T7" fmla="*/ 2147483647 h 18"/>
                <a:gd name="T8" fmla="*/ 2147483647 w 15"/>
                <a:gd name="T9" fmla="*/ 2147483647 h 18"/>
                <a:gd name="T10" fmla="*/ 2147483647 w 15"/>
                <a:gd name="T11" fmla="*/ 2147483647 h 18"/>
                <a:gd name="T12" fmla="*/ 2147483647 w 15"/>
                <a:gd name="T13" fmla="*/ 0 h 18"/>
                <a:gd name="T14" fmla="*/ 2147483647 w 15"/>
                <a:gd name="T15" fmla="*/ 2147483647 h 18"/>
                <a:gd name="T16" fmla="*/ 2147483647 w 15"/>
                <a:gd name="T17" fmla="*/ 2147483647 h 18"/>
                <a:gd name="T18" fmla="*/ 2147483647 w 15"/>
                <a:gd name="T19" fmla="*/ 2147483647 h 18"/>
                <a:gd name="T20" fmla="*/ 2147483647 w 15"/>
                <a:gd name="T21" fmla="*/ 2147483647 h 18"/>
                <a:gd name="T22" fmla="*/ 2147483647 w 15"/>
                <a:gd name="T23" fmla="*/ 2147483647 h 18"/>
                <a:gd name="T24" fmla="*/ 2147483647 w 15"/>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8"/>
                <a:gd name="T41" fmla="*/ 15 w 15"/>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8">
                  <a:moveTo>
                    <a:pt x="7" y="18"/>
                  </a:moveTo>
                  <a:cubicBezTo>
                    <a:pt x="6" y="18"/>
                    <a:pt x="4" y="17"/>
                    <a:pt x="3" y="16"/>
                  </a:cubicBezTo>
                  <a:cubicBezTo>
                    <a:pt x="2" y="14"/>
                    <a:pt x="1" y="12"/>
                    <a:pt x="1" y="10"/>
                  </a:cubicBezTo>
                  <a:cubicBezTo>
                    <a:pt x="1" y="10"/>
                    <a:pt x="1" y="10"/>
                    <a:pt x="1" y="10"/>
                  </a:cubicBezTo>
                  <a:cubicBezTo>
                    <a:pt x="1" y="10"/>
                    <a:pt x="1" y="10"/>
                    <a:pt x="1" y="10"/>
                  </a:cubicBezTo>
                  <a:cubicBezTo>
                    <a:pt x="1" y="10"/>
                    <a:pt x="1" y="9"/>
                    <a:pt x="1" y="9"/>
                  </a:cubicBezTo>
                  <a:cubicBezTo>
                    <a:pt x="1" y="4"/>
                    <a:pt x="0" y="0"/>
                    <a:pt x="7" y="0"/>
                  </a:cubicBezTo>
                  <a:cubicBezTo>
                    <a:pt x="15" y="0"/>
                    <a:pt x="14" y="4"/>
                    <a:pt x="14" y="9"/>
                  </a:cubicBezTo>
                  <a:cubicBezTo>
                    <a:pt x="14" y="9"/>
                    <a:pt x="14" y="10"/>
                    <a:pt x="14" y="10"/>
                  </a:cubicBezTo>
                  <a:cubicBezTo>
                    <a:pt x="14" y="10"/>
                    <a:pt x="14" y="10"/>
                    <a:pt x="14" y="10"/>
                  </a:cubicBezTo>
                  <a:cubicBezTo>
                    <a:pt x="14" y="10"/>
                    <a:pt x="14" y="10"/>
                    <a:pt x="14" y="10"/>
                  </a:cubicBezTo>
                  <a:cubicBezTo>
                    <a:pt x="14" y="12"/>
                    <a:pt x="13" y="14"/>
                    <a:pt x="12" y="16"/>
                  </a:cubicBezTo>
                  <a:cubicBezTo>
                    <a:pt x="11" y="17"/>
                    <a:pt x="9" y="18"/>
                    <a:pt x="7" y="18"/>
                  </a:cubicBezTo>
                  <a:close/>
                </a:path>
              </a:pathLst>
            </a:custGeom>
            <a:solidFill>
              <a:srgbClr val="2C3E50"/>
            </a:solidFill>
            <a:ln w="9525">
              <a:noFill/>
              <a:round/>
            </a:ln>
          </p:spPr>
          <p:txBody>
            <a:bodyPr/>
            <a:lstStyle/>
            <a:p>
              <a:endParaRPr lang="zh-CN" altLang="en-US"/>
            </a:p>
          </p:txBody>
        </p:sp>
        <p:sp>
          <p:nvSpPr>
            <p:cNvPr id="75" name="Freeform 604"/>
            <p:cNvSpPr/>
            <p:nvPr/>
          </p:nvSpPr>
          <p:spPr bwMode="auto">
            <a:xfrm>
              <a:off x="1793081" y="522177"/>
              <a:ext cx="195519" cy="93997"/>
            </a:xfrm>
            <a:custGeom>
              <a:avLst/>
              <a:gdLst>
                <a:gd name="T0" fmla="*/ 14 w 25"/>
                <a:gd name="T1" fmla="*/ 2 h 12"/>
                <a:gd name="T2" fmla="*/ 11 w 25"/>
                <a:gd name="T3" fmla="*/ 2 h 12"/>
                <a:gd name="T4" fmla="*/ 8 w 25"/>
                <a:gd name="T5" fmla="*/ 0 h 12"/>
                <a:gd name="T6" fmla="*/ 7 w 25"/>
                <a:gd name="T7" fmla="*/ 1 h 12"/>
                <a:gd name="T8" fmla="*/ 0 w 25"/>
                <a:gd name="T9" fmla="*/ 6 h 12"/>
                <a:gd name="T10" fmla="*/ 0 w 25"/>
                <a:gd name="T11" fmla="*/ 10 h 12"/>
                <a:gd name="T12" fmla="*/ 2 w 25"/>
                <a:gd name="T13" fmla="*/ 12 h 12"/>
                <a:gd name="T14" fmla="*/ 6 w 25"/>
                <a:gd name="T15" fmla="*/ 12 h 12"/>
                <a:gd name="T16" fmla="*/ 11 w 25"/>
                <a:gd name="T17" fmla="*/ 12 h 12"/>
                <a:gd name="T18" fmla="*/ 14 w 25"/>
                <a:gd name="T19" fmla="*/ 12 h 12"/>
                <a:gd name="T20" fmla="*/ 19 w 25"/>
                <a:gd name="T21" fmla="*/ 12 h 12"/>
                <a:gd name="T22" fmla="*/ 23 w 25"/>
                <a:gd name="T23" fmla="*/ 12 h 12"/>
                <a:gd name="T24" fmla="*/ 25 w 25"/>
                <a:gd name="T25" fmla="*/ 10 h 12"/>
                <a:gd name="T26" fmla="*/ 25 w 25"/>
                <a:gd name="T27" fmla="*/ 6 h 12"/>
                <a:gd name="T28" fmla="*/ 18 w 25"/>
                <a:gd name="T29" fmla="*/ 1 h 12"/>
                <a:gd name="T30" fmla="*/ 17 w 25"/>
                <a:gd name="T31" fmla="*/ 0 h 12"/>
                <a:gd name="T32" fmla="*/ 14 w 25"/>
                <a:gd name="T33"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2">
                  <a:moveTo>
                    <a:pt x="14" y="2"/>
                  </a:moveTo>
                  <a:cubicBezTo>
                    <a:pt x="11" y="2"/>
                    <a:pt x="11" y="2"/>
                    <a:pt x="11" y="2"/>
                  </a:cubicBezTo>
                  <a:cubicBezTo>
                    <a:pt x="8" y="0"/>
                    <a:pt x="8" y="0"/>
                    <a:pt x="8" y="0"/>
                  </a:cubicBezTo>
                  <a:cubicBezTo>
                    <a:pt x="7" y="1"/>
                    <a:pt x="7" y="1"/>
                    <a:pt x="7" y="1"/>
                  </a:cubicBezTo>
                  <a:cubicBezTo>
                    <a:pt x="3" y="1"/>
                    <a:pt x="0" y="3"/>
                    <a:pt x="0" y="6"/>
                  </a:cubicBezTo>
                  <a:cubicBezTo>
                    <a:pt x="0" y="7"/>
                    <a:pt x="0" y="9"/>
                    <a:pt x="0" y="10"/>
                  </a:cubicBezTo>
                  <a:cubicBezTo>
                    <a:pt x="0" y="11"/>
                    <a:pt x="1" y="12"/>
                    <a:pt x="2" y="12"/>
                  </a:cubicBezTo>
                  <a:cubicBezTo>
                    <a:pt x="6" y="12"/>
                    <a:pt x="6" y="12"/>
                    <a:pt x="6" y="12"/>
                  </a:cubicBezTo>
                  <a:cubicBezTo>
                    <a:pt x="11" y="12"/>
                    <a:pt x="11" y="12"/>
                    <a:pt x="11" y="12"/>
                  </a:cubicBezTo>
                  <a:cubicBezTo>
                    <a:pt x="14" y="12"/>
                    <a:pt x="14" y="12"/>
                    <a:pt x="14" y="12"/>
                  </a:cubicBezTo>
                  <a:cubicBezTo>
                    <a:pt x="19" y="12"/>
                    <a:pt x="19" y="12"/>
                    <a:pt x="19" y="12"/>
                  </a:cubicBezTo>
                  <a:cubicBezTo>
                    <a:pt x="23" y="12"/>
                    <a:pt x="23" y="12"/>
                    <a:pt x="23" y="12"/>
                  </a:cubicBezTo>
                  <a:cubicBezTo>
                    <a:pt x="24" y="12"/>
                    <a:pt x="25" y="11"/>
                    <a:pt x="25" y="10"/>
                  </a:cubicBezTo>
                  <a:cubicBezTo>
                    <a:pt x="25" y="6"/>
                    <a:pt x="25" y="6"/>
                    <a:pt x="25" y="6"/>
                  </a:cubicBezTo>
                  <a:cubicBezTo>
                    <a:pt x="25" y="3"/>
                    <a:pt x="22" y="1"/>
                    <a:pt x="18" y="1"/>
                  </a:cubicBezTo>
                  <a:cubicBezTo>
                    <a:pt x="17" y="0"/>
                    <a:pt x="17" y="0"/>
                    <a:pt x="17" y="0"/>
                  </a:cubicBezTo>
                  <a:lnTo>
                    <a:pt x="14" y="2"/>
                  </a:lnTo>
                  <a:close/>
                </a:path>
              </a:pathLst>
            </a:custGeom>
            <a:solidFill>
              <a:schemeClr val="accent2">
                <a:lumMod val="60000"/>
                <a:lumOff val="40000"/>
              </a:schemeClr>
            </a:solidFill>
            <a:ln>
              <a:noFill/>
            </a:ln>
          </p:spPr>
          <p:txBody>
            <a:bodyPr/>
            <a:lstStyle/>
            <a:p>
              <a:pPr fontAlgn="auto">
                <a:spcBef>
                  <a:spcPts val="0"/>
                </a:spcBef>
                <a:spcAft>
                  <a:spcPts val="0"/>
                </a:spcAft>
                <a:defRPr/>
              </a:pPr>
              <a:endParaRPr lang="zh-CN" altLang="en-US" dirty="0">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6355" name="Freeform 605"/>
            <p:cNvSpPr/>
            <p:nvPr/>
          </p:nvSpPr>
          <p:spPr bwMode="auto">
            <a:xfrm>
              <a:off x="1847056" y="522287"/>
              <a:ext cx="93662" cy="93663"/>
            </a:xfrm>
            <a:custGeom>
              <a:avLst/>
              <a:gdLst>
                <a:gd name="T0" fmla="*/ 2147483647 w 59"/>
                <a:gd name="T1" fmla="*/ 2147483647 h 59"/>
                <a:gd name="T2" fmla="*/ 2147483647 w 59"/>
                <a:gd name="T3" fmla="*/ 2147483647 h 59"/>
                <a:gd name="T4" fmla="*/ 2147483647 w 59"/>
                <a:gd name="T5" fmla="*/ 0 h 59"/>
                <a:gd name="T6" fmla="*/ 0 w 59"/>
                <a:gd name="T7" fmla="*/ 2147483647 h 59"/>
                <a:gd name="T8" fmla="*/ 2147483647 w 59"/>
                <a:gd name="T9" fmla="*/ 2147483647 h 59"/>
                <a:gd name="T10" fmla="*/ 2147483647 w 59"/>
                <a:gd name="T11" fmla="*/ 2147483647 h 59"/>
                <a:gd name="T12" fmla="*/ 2147483647 w 59"/>
                <a:gd name="T13" fmla="*/ 2147483647 h 59"/>
                <a:gd name="T14" fmla="*/ 2147483647 w 59"/>
                <a:gd name="T15" fmla="*/ 2147483647 h 59"/>
                <a:gd name="T16" fmla="*/ 2147483647 w 59"/>
                <a:gd name="T17" fmla="*/ 2147483647 h 59"/>
                <a:gd name="T18" fmla="*/ 2147483647 w 59"/>
                <a:gd name="T19" fmla="*/ 2147483647 h 59"/>
                <a:gd name="T20" fmla="*/ 2147483647 w 59"/>
                <a:gd name="T21" fmla="*/ 0 h 59"/>
                <a:gd name="T22" fmla="*/ 2147483647 w 59"/>
                <a:gd name="T23" fmla="*/ 2147483647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
                <a:gd name="T37" fmla="*/ 0 h 59"/>
                <a:gd name="T38" fmla="*/ 59 w 59"/>
                <a:gd name="T39" fmla="*/ 59 h 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 h="59">
                  <a:moveTo>
                    <a:pt x="35" y="10"/>
                  </a:moveTo>
                  <a:lnTo>
                    <a:pt x="20" y="10"/>
                  </a:lnTo>
                  <a:lnTo>
                    <a:pt x="5" y="0"/>
                  </a:lnTo>
                  <a:lnTo>
                    <a:pt x="0" y="5"/>
                  </a:lnTo>
                  <a:lnTo>
                    <a:pt x="30" y="34"/>
                  </a:lnTo>
                  <a:lnTo>
                    <a:pt x="35" y="59"/>
                  </a:lnTo>
                  <a:lnTo>
                    <a:pt x="35" y="29"/>
                  </a:lnTo>
                  <a:lnTo>
                    <a:pt x="59" y="5"/>
                  </a:lnTo>
                  <a:lnTo>
                    <a:pt x="54" y="5"/>
                  </a:lnTo>
                  <a:lnTo>
                    <a:pt x="49" y="0"/>
                  </a:lnTo>
                  <a:lnTo>
                    <a:pt x="35" y="10"/>
                  </a:lnTo>
                  <a:close/>
                </a:path>
              </a:pathLst>
            </a:custGeom>
            <a:solidFill>
              <a:srgbClr val="DAE1E6"/>
            </a:solidFill>
            <a:ln w="9525">
              <a:noFill/>
              <a:round/>
            </a:ln>
          </p:spPr>
          <p:txBody>
            <a:bodyPr/>
            <a:lstStyle/>
            <a:p>
              <a:endParaRPr lang="zh-CN" altLang="en-US"/>
            </a:p>
          </p:txBody>
        </p:sp>
        <p:sp>
          <p:nvSpPr>
            <p:cNvPr id="56356" name="Freeform 606"/>
            <p:cNvSpPr/>
            <p:nvPr/>
          </p:nvSpPr>
          <p:spPr bwMode="auto">
            <a:xfrm>
              <a:off x="1840706" y="398462"/>
              <a:ext cx="100012" cy="115888"/>
            </a:xfrm>
            <a:custGeom>
              <a:avLst/>
              <a:gdLst>
                <a:gd name="T0" fmla="*/ 2147483647 w 13"/>
                <a:gd name="T1" fmla="*/ 2147483647 h 15"/>
                <a:gd name="T2" fmla="*/ 2147483647 w 13"/>
                <a:gd name="T3" fmla="*/ 2147483647 h 15"/>
                <a:gd name="T4" fmla="*/ 2147483647 w 13"/>
                <a:gd name="T5" fmla="*/ 2147483647 h 15"/>
                <a:gd name="T6" fmla="*/ 2147483647 w 13"/>
                <a:gd name="T7" fmla="*/ 2147483647 h 15"/>
                <a:gd name="T8" fmla="*/ 2147483647 w 13"/>
                <a:gd name="T9" fmla="*/ 2147483647 h 15"/>
                <a:gd name="T10" fmla="*/ 2147483647 w 13"/>
                <a:gd name="T11" fmla="*/ 2147483647 h 15"/>
                <a:gd name="T12" fmla="*/ 2147483647 w 13"/>
                <a:gd name="T13" fmla="*/ 2147483647 h 15"/>
                <a:gd name="T14" fmla="*/ 2147483647 w 13"/>
                <a:gd name="T15" fmla="*/ 2147483647 h 15"/>
                <a:gd name="T16" fmla="*/ 2147483647 w 13"/>
                <a:gd name="T17" fmla="*/ 2147483647 h 15"/>
                <a:gd name="T18" fmla="*/ 2147483647 w 13"/>
                <a:gd name="T19" fmla="*/ 2147483647 h 15"/>
                <a:gd name="T20" fmla="*/ 2147483647 w 13"/>
                <a:gd name="T21" fmla="*/ 2147483647 h 15"/>
                <a:gd name="T22" fmla="*/ 2147483647 w 13"/>
                <a:gd name="T23" fmla="*/ 2147483647 h 15"/>
                <a:gd name="T24" fmla="*/ 0 w 13"/>
                <a:gd name="T25" fmla="*/ 2147483647 h 15"/>
                <a:gd name="T26" fmla="*/ 0 w 13"/>
                <a:gd name="T27" fmla="*/ 2147483647 h 15"/>
                <a:gd name="T28" fmla="*/ 0 w 13"/>
                <a:gd name="T29" fmla="*/ 2147483647 h 15"/>
                <a:gd name="T30" fmla="*/ 2147483647 w 13"/>
                <a:gd name="T31" fmla="*/ 2147483647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5"/>
                <a:gd name="T50" fmla="*/ 13 w 13"/>
                <a:gd name="T51" fmla="*/ 15 h 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5">
                  <a:moveTo>
                    <a:pt x="2" y="13"/>
                  </a:moveTo>
                  <a:cubicBezTo>
                    <a:pt x="3" y="14"/>
                    <a:pt x="5" y="15"/>
                    <a:pt x="6" y="15"/>
                  </a:cubicBezTo>
                  <a:cubicBezTo>
                    <a:pt x="8" y="15"/>
                    <a:pt x="10" y="14"/>
                    <a:pt x="11" y="13"/>
                  </a:cubicBezTo>
                  <a:cubicBezTo>
                    <a:pt x="12" y="11"/>
                    <a:pt x="13" y="9"/>
                    <a:pt x="13" y="7"/>
                  </a:cubicBezTo>
                  <a:cubicBezTo>
                    <a:pt x="13" y="5"/>
                    <a:pt x="13" y="5"/>
                    <a:pt x="13" y="5"/>
                  </a:cubicBezTo>
                  <a:cubicBezTo>
                    <a:pt x="13" y="4"/>
                    <a:pt x="13" y="4"/>
                    <a:pt x="13" y="3"/>
                  </a:cubicBezTo>
                  <a:cubicBezTo>
                    <a:pt x="13" y="2"/>
                    <a:pt x="13" y="2"/>
                    <a:pt x="12" y="1"/>
                  </a:cubicBezTo>
                  <a:cubicBezTo>
                    <a:pt x="11" y="0"/>
                    <a:pt x="10" y="1"/>
                    <a:pt x="9" y="1"/>
                  </a:cubicBezTo>
                  <a:cubicBezTo>
                    <a:pt x="8" y="1"/>
                    <a:pt x="7" y="1"/>
                    <a:pt x="6" y="1"/>
                  </a:cubicBezTo>
                  <a:cubicBezTo>
                    <a:pt x="5" y="1"/>
                    <a:pt x="5" y="1"/>
                    <a:pt x="4" y="1"/>
                  </a:cubicBezTo>
                  <a:cubicBezTo>
                    <a:pt x="4" y="1"/>
                    <a:pt x="4" y="1"/>
                    <a:pt x="4" y="1"/>
                  </a:cubicBezTo>
                  <a:cubicBezTo>
                    <a:pt x="3" y="1"/>
                    <a:pt x="1" y="0"/>
                    <a:pt x="1" y="1"/>
                  </a:cubicBezTo>
                  <a:cubicBezTo>
                    <a:pt x="0" y="2"/>
                    <a:pt x="0" y="2"/>
                    <a:pt x="0" y="3"/>
                  </a:cubicBezTo>
                  <a:cubicBezTo>
                    <a:pt x="0" y="4"/>
                    <a:pt x="0" y="4"/>
                    <a:pt x="0" y="5"/>
                  </a:cubicBezTo>
                  <a:cubicBezTo>
                    <a:pt x="0" y="7"/>
                    <a:pt x="0" y="7"/>
                    <a:pt x="0" y="7"/>
                  </a:cubicBezTo>
                  <a:cubicBezTo>
                    <a:pt x="0" y="9"/>
                    <a:pt x="1" y="11"/>
                    <a:pt x="2" y="13"/>
                  </a:cubicBezTo>
                  <a:close/>
                </a:path>
              </a:pathLst>
            </a:custGeom>
            <a:solidFill>
              <a:srgbClr val="FFE7BD"/>
            </a:solidFill>
            <a:ln w="9525">
              <a:noFill/>
              <a:round/>
            </a:ln>
          </p:spPr>
          <p:txBody>
            <a:bodyPr/>
            <a:lstStyle/>
            <a:p>
              <a:endParaRPr lang="zh-CN" altLang="en-US"/>
            </a:p>
          </p:txBody>
        </p:sp>
        <p:sp>
          <p:nvSpPr>
            <p:cNvPr id="56357" name="Freeform 608"/>
            <p:cNvSpPr/>
            <p:nvPr/>
          </p:nvSpPr>
          <p:spPr bwMode="auto">
            <a:xfrm>
              <a:off x="1840706" y="398463"/>
              <a:ext cx="46037" cy="115888"/>
            </a:xfrm>
            <a:custGeom>
              <a:avLst/>
              <a:gdLst>
                <a:gd name="T0" fmla="*/ 2147483647 w 6"/>
                <a:gd name="T1" fmla="*/ 2147483647 h 15"/>
                <a:gd name="T2" fmla="*/ 2147483647 w 6"/>
                <a:gd name="T3" fmla="*/ 2147483647 h 15"/>
                <a:gd name="T4" fmla="*/ 2147483647 w 6"/>
                <a:gd name="T5" fmla="*/ 2147483647 h 15"/>
                <a:gd name="T6" fmla="*/ 2147483647 w 6"/>
                <a:gd name="T7" fmla="*/ 2147483647 h 15"/>
                <a:gd name="T8" fmla="*/ 2147483647 w 6"/>
                <a:gd name="T9" fmla="*/ 2147483647 h 15"/>
                <a:gd name="T10" fmla="*/ 2147483647 w 6"/>
                <a:gd name="T11" fmla="*/ 2147483647 h 15"/>
                <a:gd name="T12" fmla="*/ 0 w 6"/>
                <a:gd name="T13" fmla="*/ 2147483647 h 15"/>
                <a:gd name="T14" fmla="*/ 0 w 6"/>
                <a:gd name="T15" fmla="*/ 2147483647 h 15"/>
                <a:gd name="T16" fmla="*/ 0 w 6"/>
                <a:gd name="T17" fmla="*/ 2147483647 h 15"/>
                <a:gd name="T18" fmla="*/ 2147483647 w 6"/>
                <a:gd name="T19" fmla="*/ 214748364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5"/>
                <a:gd name="T32" fmla="*/ 6 w 6"/>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5">
                  <a:moveTo>
                    <a:pt x="2" y="13"/>
                  </a:moveTo>
                  <a:cubicBezTo>
                    <a:pt x="3" y="14"/>
                    <a:pt x="5" y="15"/>
                    <a:pt x="6" y="15"/>
                  </a:cubicBezTo>
                  <a:cubicBezTo>
                    <a:pt x="6" y="1"/>
                    <a:pt x="6" y="1"/>
                    <a:pt x="6" y="1"/>
                  </a:cubicBezTo>
                  <a:cubicBezTo>
                    <a:pt x="5" y="1"/>
                    <a:pt x="5" y="1"/>
                    <a:pt x="4" y="1"/>
                  </a:cubicBezTo>
                  <a:cubicBezTo>
                    <a:pt x="4" y="1"/>
                    <a:pt x="4" y="1"/>
                    <a:pt x="4" y="1"/>
                  </a:cubicBezTo>
                  <a:cubicBezTo>
                    <a:pt x="3" y="1"/>
                    <a:pt x="1" y="0"/>
                    <a:pt x="1" y="1"/>
                  </a:cubicBezTo>
                  <a:cubicBezTo>
                    <a:pt x="0" y="2"/>
                    <a:pt x="0" y="2"/>
                    <a:pt x="0" y="3"/>
                  </a:cubicBezTo>
                  <a:cubicBezTo>
                    <a:pt x="0" y="4"/>
                    <a:pt x="0" y="4"/>
                    <a:pt x="0" y="5"/>
                  </a:cubicBezTo>
                  <a:cubicBezTo>
                    <a:pt x="0" y="7"/>
                    <a:pt x="0" y="7"/>
                    <a:pt x="0" y="7"/>
                  </a:cubicBezTo>
                  <a:cubicBezTo>
                    <a:pt x="0" y="9"/>
                    <a:pt x="1" y="11"/>
                    <a:pt x="2" y="13"/>
                  </a:cubicBezTo>
                  <a:close/>
                </a:path>
              </a:pathLst>
            </a:custGeom>
            <a:solidFill>
              <a:srgbClr val="E8D6AC"/>
            </a:solidFill>
            <a:ln w="9525">
              <a:noFill/>
              <a:round/>
            </a:ln>
          </p:spPr>
          <p:txBody>
            <a:bodyPr/>
            <a:lstStyle/>
            <a:p>
              <a:endParaRPr lang="zh-CN" altLang="en-US"/>
            </a:p>
          </p:txBody>
        </p:sp>
        <p:sp>
          <p:nvSpPr>
            <p:cNvPr id="56358" name="Freeform 609"/>
            <p:cNvSpPr/>
            <p:nvPr/>
          </p:nvSpPr>
          <p:spPr bwMode="auto">
            <a:xfrm>
              <a:off x="1878806" y="538163"/>
              <a:ext cx="23812" cy="77788"/>
            </a:xfrm>
            <a:custGeom>
              <a:avLst/>
              <a:gdLst>
                <a:gd name="T0" fmla="*/ 0 w 3"/>
                <a:gd name="T1" fmla="*/ 2147483647 h 10"/>
                <a:gd name="T2" fmla="*/ 2147483647 w 3"/>
                <a:gd name="T3" fmla="*/ 2147483647 h 10"/>
                <a:gd name="T4" fmla="*/ 2147483647 w 3"/>
                <a:gd name="T5" fmla="*/ 2147483647 h 10"/>
                <a:gd name="T6" fmla="*/ 2147483647 w 3"/>
                <a:gd name="T7" fmla="*/ 2147483647 h 10"/>
                <a:gd name="T8" fmla="*/ 2147483647 w 3"/>
                <a:gd name="T9" fmla="*/ 2147483647 h 10"/>
                <a:gd name="T10" fmla="*/ 2147483647 w 3"/>
                <a:gd name="T11" fmla="*/ 0 h 10"/>
                <a:gd name="T12" fmla="*/ 2147483647 w 3"/>
                <a:gd name="T13" fmla="*/ 0 h 10"/>
                <a:gd name="T14" fmla="*/ 0 w 3"/>
                <a:gd name="T15" fmla="*/ 0 h 10"/>
                <a:gd name="T16" fmla="*/ 0 w 3"/>
                <a:gd name="T17" fmla="*/ 0 h 10"/>
                <a:gd name="T18" fmla="*/ 0 w 3"/>
                <a:gd name="T19" fmla="*/ 2147483647 h 10"/>
                <a:gd name="T20" fmla="*/ 2147483647 w 3"/>
                <a:gd name="T21" fmla="*/ 2147483647 h 10"/>
                <a:gd name="T22" fmla="*/ 2147483647 w 3"/>
                <a:gd name="T23" fmla="*/ 2147483647 h 10"/>
                <a:gd name="T24" fmla="*/ 0 w 3"/>
                <a:gd name="T25" fmla="*/ 2147483647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
                <a:gd name="T40" fmla="*/ 0 h 10"/>
                <a:gd name="T41" fmla="*/ 3 w 3"/>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 h="10">
                  <a:moveTo>
                    <a:pt x="0" y="10"/>
                  </a:moveTo>
                  <a:cubicBezTo>
                    <a:pt x="3" y="10"/>
                    <a:pt x="3" y="10"/>
                    <a:pt x="3" y="10"/>
                  </a:cubicBezTo>
                  <a:cubicBezTo>
                    <a:pt x="3" y="7"/>
                    <a:pt x="2" y="5"/>
                    <a:pt x="2" y="3"/>
                  </a:cubicBezTo>
                  <a:cubicBezTo>
                    <a:pt x="2" y="3"/>
                    <a:pt x="2" y="3"/>
                    <a:pt x="2" y="3"/>
                  </a:cubicBezTo>
                  <a:cubicBezTo>
                    <a:pt x="3" y="1"/>
                    <a:pt x="3" y="1"/>
                    <a:pt x="3" y="1"/>
                  </a:cubicBezTo>
                  <a:cubicBezTo>
                    <a:pt x="3" y="1"/>
                    <a:pt x="3" y="0"/>
                    <a:pt x="3" y="0"/>
                  </a:cubicBezTo>
                  <a:cubicBezTo>
                    <a:pt x="3" y="0"/>
                    <a:pt x="3" y="0"/>
                    <a:pt x="3" y="0"/>
                  </a:cubicBezTo>
                  <a:cubicBezTo>
                    <a:pt x="2" y="0"/>
                    <a:pt x="1" y="0"/>
                    <a:pt x="0" y="0"/>
                  </a:cubicBezTo>
                  <a:cubicBezTo>
                    <a:pt x="0" y="0"/>
                    <a:pt x="0" y="0"/>
                    <a:pt x="0" y="0"/>
                  </a:cubicBezTo>
                  <a:cubicBezTo>
                    <a:pt x="0" y="0"/>
                    <a:pt x="0" y="1"/>
                    <a:pt x="0" y="1"/>
                  </a:cubicBezTo>
                  <a:cubicBezTo>
                    <a:pt x="1" y="3"/>
                    <a:pt x="1" y="3"/>
                    <a:pt x="1" y="3"/>
                  </a:cubicBezTo>
                  <a:cubicBezTo>
                    <a:pt x="1" y="3"/>
                    <a:pt x="1" y="3"/>
                    <a:pt x="1" y="3"/>
                  </a:cubicBezTo>
                  <a:cubicBezTo>
                    <a:pt x="1" y="5"/>
                    <a:pt x="0" y="7"/>
                    <a:pt x="0" y="10"/>
                  </a:cubicBezTo>
                  <a:close/>
                </a:path>
              </a:pathLst>
            </a:custGeom>
            <a:solidFill>
              <a:srgbClr val="3D566E"/>
            </a:solidFill>
            <a:ln w="9525">
              <a:noFill/>
              <a:round/>
            </a:ln>
          </p:spPr>
          <p:txBody>
            <a:bodyPr/>
            <a:lstStyle/>
            <a:p>
              <a:endParaRPr lang="zh-CN" altLang="en-US"/>
            </a:p>
          </p:txBody>
        </p:sp>
        <p:sp>
          <p:nvSpPr>
            <p:cNvPr id="56359" name="Freeform 610"/>
            <p:cNvSpPr/>
            <p:nvPr/>
          </p:nvSpPr>
          <p:spPr bwMode="auto">
            <a:xfrm>
              <a:off x="1878806" y="538163"/>
              <a:ext cx="23812" cy="38100"/>
            </a:xfrm>
            <a:custGeom>
              <a:avLst/>
              <a:gdLst>
                <a:gd name="T0" fmla="*/ 2147483647 w 3"/>
                <a:gd name="T1" fmla="*/ 2147483647 h 5"/>
                <a:gd name="T2" fmla="*/ 2147483647 w 3"/>
                <a:gd name="T3" fmla="*/ 2147483647 h 5"/>
                <a:gd name="T4" fmla="*/ 2147483647 w 3"/>
                <a:gd name="T5" fmla="*/ 2147483647 h 5"/>
                <a:gd name="T6" fmla="*/ 2147483647 w 3"/>
                <a:gd name="T7" fmla="*/ 0 h 5"/>
                <a:gd name="T8" fmla="*/ 2147483647 w 3"/>
                <a:gd name="T9" fmla="*/ 0 h 5"/>
                <a:gd name="T10" fmla="*/ 0 w 3"/>
                <a:gd name="T11" fmla="*/ 0 h 5"/>
                <a:gd name="T12" fmla="*/ 0 w 3"/>
                <a:gd name="T13" fmla="*/ 0 h 5"/>
                <a:gd name="T14" fmla="*/ 0 w 3"/>
                <a:gd name="T15" fmla="*/ 2147483647 h 5"/>
                <a:gd name="T16" fmla="*/ 2147483647 w 3"/>
                <a:gd name="T17" fmla="*/ 2147483647 h 5"/>
                <a:gd name="T18" fmla="*/ 2147483647 w 3"/>
                <a:gd name="T19" fmla="*/ 2147483647 h 5"/>
                <a:gd name="T20" fmla="*/ 2147483647 w 3"/>
                <a:gd name="T21" fmla="*/ 2147483647 h 5"/>
                <a:gd name="T22" fmla="*/ 2147483647 w 3"/>
                <a:gd name="T23" fmla="*/ 2147483647 h 5"/>
                <a:gd name="T24" fmla="*/ 2147483647 w 3"/>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
                <a:gd name="T40" fmla="*/ 0 h 5"/>
                <a:gd name="T41" fmla="*/ 3 w 3"/>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 h="5">
                  <a:moveTo>
                    <a:pt x="2" y="3"/>
                  </a:moveTo>
                  <a:cubicBezTo>
                    <a:pt x="2" y="3"/>
                    <a:pt x="2" y="3"/>
                    <a:pt x="2" y="3"/>
                  </a:cubicBezTo>
                  <a:cubicBezTo>
                    <a:pt x="3" y="1"/>
                    <a:pt x="3" y="1"/>
                    <a:pt x="3" y="1"/>
                  </a:cubicBezTo>
                  <a:cubicBezTo>
                    <a:pt x="3" y="1"/>
                    <a:pt x="3" y="0"/>
                    <a:pt x="3" y="0"/>
                  </a:cubicBezTo>
                  <a:cubicBezTo>
                    <a:pt x="3" y="0"/>
                    <a:pt x="3" y="0"/>
                    <a:pt x="3" y="0"/>
                  </a:cubicBezTo>
                  <a:cubicBezTo>
                    <a:pt x="2" y="0"/>
                    <a:pt x="1" y="0"/>
                    <a:pt x="0" y="0"/>
                  </a:cubicBezTo>
                  <a:cubicBezTo>
                    <a:pt x="0" y="0"/>
                    <a:pt x="0" y="0"/>
                    <a:pt x="0" y="0"/>
                  </a:cubicBezTo>
                  <a:cubicBezTo>
                    <a:pt x="0" y="0"/>
                    <a:pt x="0" y="1"/>
                    <a:pt x="0" y="1"/>
                  </a:cubicBezTo>
                  <a:cubicBezTo>
                    <a:pt x="1" y="3"/>
                    <a:pt x="1" y="3"/>
                    <a:pt x="1" y="3"/>
                  </a:cubicBezTo>
                  <a:cubicBezTo>
                    <a:pt x="1" y="3"/>
                    <a:pt x="1" y="3"/>
                    <a:pt x="1" y="3"/>
                  </a:cubicBezTo>
                  <a:cubicBezTo>
                    <a:pt x="1" y="4"/>
                    <a:pt x="1" y="4"/>
                    <a:pt x="1" y="4"/>
                  </a:cubicBezTo>
                  <a:cubicBezTo>
                    <a:pt x="2" y="5"/>
                    <a:pt x="2" y="5"/>
                    <a:pt x="2" y="5"/>
                  </a:cubicBezTo>
                  <a:lnTo>
                    <a:pt x="2" y="3"/>
                  </a:lnTo>
                  <a:close/>
                </a:path>
              </a:pathLst>
            </a:custGeom>
            <a:solidFill>
              <a:srgbClr val="2C3E50"/>
            </a:solidFill>
            <a:ln w="9525">
              <a:noFill/>
              <a:round/>
            </a:ln>
          </p:spPr>
          <p:txBody>
            <a:bodyPr/>
            <a:lstStyle/>
            <a:p>
              <a:endParaRPr lang="zh-CN" altLang="en-US"/>
            </a:p>
          </p:txBody>
        </p:sp>
        <p:sp>
          <p:nvSpPr>
            <p:cNvPr id="56360" name="Freeform 611"/>
            <p:cNvSpPr/>
            <p:nvPr/>
          </p:nvSpPr>
          <p:spPr bwMode="auto">
            <a:xfrm>
              <a:off x="1847056" y="522288"/>
              <a:ext cx="47625" cy="38100"/>
            </a:xfrm>
            <a:custGeom>
              <a:avLst/>
              <a:gdLst>
                <a:gd name="T0" fmla="*/ 2147483647 w 30"/>
                <a:gd name="T1" fmla="*/ 2147483647 h 24"/>
                <a:gd name="T2" fmla="*/ 2147483647 w 30"/>
                <a:gd name="T3" fmla="*/ 0 h 24"/>
                <a:gd name="T4" fmla="*/ 0 w 30"/>
                <a:gd name="T5" fmla="*/ 2147483647 h 24"/>
                <a:gd name="T6" fmla="*/ 2147483647 w 30"/>
                <a:gd name="T7" fmla="*/ 2147483647 h 24"/>
                <a:gd name="T8" fmla="*/ 2147483647 w 30"/>
                <a:gd name="T9" fmla="*/ 2147483647 h 24"/>
                <a:gd name="T10" fmla="*/ 0 60000 65536"/>
                <a:gd name="T11" fmla="*/ 0 60000 65536"/>
                <a:gd name="T12" fmla="*/ 0 60000 65536"/>
                <a:gd name="T13" fmla="*/ 0 60000 65536"/>
                <a:gd name="T14" fmla="*/ 0 60000 65536"/>
                <a:gd name="T15" fmla="*/ 0 w 30"/>
                <a:gd name="T16" fmla="*/ 0 h 24"/>
                <a:gd name="T17" fmla="*/ 30 w 30"/>
                <a:gd name="T18" fmla="*/ 24 h 24"/>
              </a:gdLst>
              <a:ahLst/>
              <a:cxnLst>
                <a:cxn ang="T10">
                  <a:pos x="T0" y="T1"/>
                </a:cxn>
                <a:cxn ang="T11">
                  <a:pos x="T2" y="T3"/>
                </a:cxn>
                <a:cxn ang="T12">
                  <a:pos x="T4" y="T5"/>
                </a:cxn>
                <a:cxn ang="T13">
                  <a:pos x="T6" y="T7"/>
                </a:cxn>
                <a:cxn ang="T14">
                  <a:pos x="T8" y="T9"/>
                </a:cxn>
              </a:cxnLst>
              <a:rect l="T15" t="T16" r="T17" b="T18"/>
              <a:pathLst>
                <a:path w="30" h="24">
                  <a:moveTo>
                    <a:pt x="30" y="10"/>
                  </a:moveTo>
                  <a:lnTo>
                    <a:pt x="5" y="0"/>
                  </a:lnTo>
                  <a:lnTo>
                    <a:pt x="0" y="5"/>
                  </a:lnTo>
                  <a:lnTo>
                    <a:pt x="20" y="24"/>
                  </a:lnTo>
                  <a:lnTo>
                    <a:pt x="30" y="10"/>
                  </a:lnTo>
                  <a:close/>
                </a:path>
              </a:pathLst>
            </a:custGeom>
            <a:solidFill>
              <a:srgbClr val="ECF0F1"/>
            </a:solidFill>
            <a:ln w="9525">
              <a:noFill/>
              <a:round/>
            </a:ln>
          </p:spPr>
          <p:txBody>
            <a:bodyPr/>
            <a:lstStyle/>
            <a:p>
              <a:endParaRPr lang="zh-CN" altLang="en-US"/>
            </a:p>
          </p:txBody>
        </p:sp>
        <p:sp>
          <p:nvSpPr>
            <p:cNvPr id="56361" name="Freeform 612"/>
            <p:cNvSpPr/>
            <p:nvPr/>
          </p:nvSpPr>
          <p:spPr bwMode="auto">
            <a:xfrm>
              <a:off x="1894681" y="522288"/>
              <a:ext cx="38100" cy="38100"/>
            </a:xfrm>
            <a:custGeom>
              <a:avLst/>
              <a:gdLst>
                <a:gd name="T0" fmla="*/ 0 w 24"/>
                <a:gd name="T1" fmla="*/ 2147483647 h 24"/>
                <a:gd name="T2" fmla="*/ 2147483647 w 24"/>
                <a:gd name="T3" fmla="*/ 0 h 24"/>
                <a:gd name="T4" fmla="*/ 2147483647 w 24"/>
                <a:gd name="T5" fmla="*/ 2147483647 h 24"/>
                <a:gd name="T6" fmla="*/ 2147483647 w 24"/>
                <a:gd name="T7" fmla="*/ 2147483647 h 24"/>
                <a:gd name="T8" fmla="*/ 0 w 24"/>
                <a:gd name="T9" fmla="*/ 2147483647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10"/>
                  </a:moveTo>
                  <a:lnTo>
                    <a:pt x="19" y="0"/>
                  </a:lnTo>
                  <a:lnTo>
                    <a:pt x="24" y="5"/>
                  </a:lnTo>
                  <a:lnTo>
                    <a:pt x="5" y="24"/>
                  </a:lnTo>
                  <a:lnTo>
                    <a:pt x="0" y="10"/>
                  </a:lnTo>
                  <a:close/>
                </a:path>
              </a:pathLst>
            </a:custGeom>
            <a:solidFill>
              <a:srgbClr val="ECF0F1"/>
            </a:solidFill>
            <a:ln w="9525">
              <a:noFill/>
              <a:round/>
            </a:ln>
          </p:spPr>
          <p:txBody>
            <a:bodyPr/>
            <a:lstStyle/>
            <a:p>
              <a:endParaRPr lang="zh-CN" altLang="en-US"/>
            </a:p>
          </p:txBody>
        </p:sp>
        <p:sp>
          <p:nvSpPr>
            <p:cNvPr id="56362" name="Freeform 613"/>
            <p:cNvSpPr/>
            <p:nvPr/>
          </p:nvSpPr>
          <p:spPr bwMode="auto">
            <a:xfrm>
              <a:off x="1980406" y="436563"/>
              <a:ext cx="115887" cy="123825"/>
            </a:xfrm>
            <a:custGeom>
              <a:avLst/>
              <a:gdLst>
                <a:gd name="T0" fmla="*/ 2147483647 w 15"/>
                <a:gd name="T1" fmla="*/ 0 h 16"/>
                <a:gd name="T2" fmla="*/ 2147483647 w 15"/>
                <a:gd name="T3" fmla="*/ 0 h 16"/>
                <a:gd name="T4" fmla="*/ 2147483647 w 15"/>
                <a:gd name="T5" fmla="*/ 2147483647 h 16"/>
                <a:gd name="T6" fmla="*/ 2147483647 w 15"/>
                <a:gd name="T7" fmla="*/ 2147483647 h 16"/>
                <a:gd name="T8" fmla="*/ 2147483647 w 15"/>
                <a:gd name="T9" fmla="*/ 2147483647 h 16"/>
                <a:gd name="T10" fmla="*/ 2147483647 w 15"/>
                <a:gd name="T11" fmla="*/ 2147483647 h 16"/>
                <a:gd name="T12" fmla="*/ 2147483647 w 15"/>
                <a:gd name="T13" fmla="*/ 2147483647 h 16"/>
                <a:gd name="T14" fmla="*/ 0 w 15"/>
                <a:gd name="T15" fmla="*/ 2147483647 h 16"/>
                <a:gd name="T16" fmla="*/ 2147483647 w 15"/>
                <a:gd name="T17" fmla="*/ 2147483647 h 16"/>
                <a:gd name="T18" fmla="*/ 2147483647 w 15"/>
                <a:gd name="T19" fmla="*/ 2147483647 h 16"/>
                <a:gd name="T20" fmla="*/ 2147483647 w 15"/>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6"/>
                <a:gd name="T35" fmla="*/ 15 w 15"/>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6">
                  <a:moveTo>
                    <a:pt x="3" y="0"/>
                  </a:moveTo>
                  <a:cubicBezTo>
                    <a:pt x="12" y="0"/>
                    <a:pt x="12" y="0"/>
                    <a:pt x="12" y="0"/>
                  </a:cubicBezTo>
                  <a:cubicBezTo>
                    <a:pt x="13" y="11"/>
                    <a:pt x="13" y="11"/>
                    <a:pt x="13" y="11"/>
                  </a:cubicBezTo>
                  <a:cubicBezTo>
                    <a:pt x="13" y="11"/>
                    <a:pt x="14" y="12"/>
                    <a:pt x="15" y="12"/>
                  </a:cubicBezTo>
                  <a:cubicBezTo>
                    <a:pt x="15" y="12"/>
                    <a:pt x="15" y="12"/>
                    <a:pt x="15" y="12"/>
                  </a:cubicBezTo>
                  <a:cubicBezTo>
                    <a:pt x="14" y="16"/>
                    <a:pt x="14" y="16"/>
                    <a:pt x="14" y="16"/>
                  </a:cubicBezTo>
                  <a:cubicBezTo>
                    <a:pt x="1" y="15"/>
                    <a:pt x="1" y="15"/>
                    <a:pt x="1" y="15"/>
                  </a:cubicBezTo>
                  <a:cubicBezTo>
                    <a:pt x="0" y="12"/>
                    <a:pt x="0" y="12"/>
                    <a:pt x="0" y="12"/>
                  </a:cubicBezTo>
                  <a:cubicBezTo>
                    <a:pt x="1" y="12"/>
                    <a:pt x="1" y="12"/>
                    <a:pt x="1" y="12"/>
                  </a:cubicBezTo>
                  <a:cubicBezTo>
                    <a:pt x="1" y="12"/>
                    <a:pt x="2" y="11"/>
                    <a:pt x="2" y="11"/>
                  </a:cubicBezTo>
                  <a:lnTo>
                    <a:pt x="3" y="0"/>
                  </a:lnTo>
                  <a:close/>
                </a:path>
              </a:pathLst>
            </a:custGeom>
            <a:solidFill>
              <a:srgbClr val="E3CCA4"/>
            </a:solidFill>
            <a:ln w="9525">
              <a:noFill/>
              <a:round/>
            </a:ln>
          </p:spPr>
          <p:txBody>
            <a:bodyPr/>
            <a:lstStyle/>
            <a:p>
              <a:endParaRPr lang="zh-CN" altLang="en-US"/>
            </a:p>
          </p:txBody>
        </p:sp>
        <p:sp>
          <p:nvSpPr>
            <p:cNvPr id="56363" name="Freeform 614"/>
            <p:cNvSpPr/>
            <p:nvPr/>
          </p:nvSpPr>
          <p:spPr bwMode="auto">
            <a:xfrm>
              <a:off x="1980406" y="460375"/>
              <a:ext cx="53975" cy="100013"/>
            </a:xfrm>
            <a:custGeom>
              <a:avLst/>
              <a:gdLst>
                <a:gd name="T0" fmla="*/ 2147483647 w 7"/>
                <a:gd name="T1" fmla="*/ 2147483647 h 13"/>
                <a:gd name="T2" fmla="*/ 2147483647 w 7"/>
                <a:gd name="T3" fmla="*/ 2147483647 h 13"/>
                <a:gd name="T4" fmla="*/ 0 w 7"/>
                <a:gd name="T5" fmla="*/ 2147483647 h 13"/>
                <a:gd name="T6" fmla="*/ 2147483647 w 7"/>
                <a:gd name="T7" fmla="*/ 2147483647 h 13"/>
                <a:gd name="T8" fmla="*/ 2147483647 w 7"/>
                <a:gd name="T9" fmla="*/ 2147483647 h 13"/>
                <a:gd name="T10" fmla="*/ 2147483647 w 7"/>
                <a:gd name="T11" fmla="*/ 0 h 13"/>
                <a:gd name="T12" fmla="*/ 2147483647 w 7"/>
                <a:gd name="T13" fmla="*/ 0 h 13"/>
                <a:gd name="T14" fmla="*/ 2147483647 w 7"/>
                <a:gd name="T15" fmla="*/ 2147483647 h 13"/>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13"/>
                <a:gd name="T26" fmla="*/ 7 w 7"/>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13">
                  <a:moveTo>
                    <a:pt x="7" y="13"/>
                  </a:moveTo>
                  <a:cubicBezTo>
                    <a:pt x="1" y="12"/>
                    <a:pt x="1" y="12"/>
                    <a:pt x="1" y="12"/>
                  </a:cubicBezTo>
                  <a:cubicBezTo>
                    <a:pt x="0" y="9"/>
                    <a:pt x="0" y="9"/>
                    <a:pt x="0" y="9"/>
                  </a:cubicBezTo>
                  <a:cubicBezTo>
                    <a:pt x="1" y="9"/>
                    <a:pt x="1" y="9"/>
                    <a:pt x="1" y="9"/>
                  </a:cubicBezTo>
                  <a:cubicBezTo>
                    <a:pt x="1" y="9"/>
                    <a:pt x="2" y="8"/>
                    <a:pt x="2" y="8"/>
                  </a:cubicBezTo>
                  <a:cubicBezTo>
                    <a:pt x="3" y="0"/>
                    <a:pt x="3" y="0"/>
                    <a:pt x="3" y="0"/>
                  </a:cubicBezTo>
                  <a:cubicBezTo>
                    <a:pt x="7" y="0"/>
                    <a:pt x="7" y="0"/>
                    <a:pt x="7" y="0"/>
                  </a:cubicBezTo>
                  <a:lnTo>
                    <a:pt x="7" y="13"/>
                  </a:lnTo>
                  <a:close/>
                </a:path>
              </a:pathLst>
            </a:custGeom>
            <a:solidFill>
              <a:srgbClr val="D4C5A3"/>
            </a:solidFill>
            <a:ln w="9525">
              <a:noFill/>
              <a:round/>
            </a:ln>
          </p:spPr>
          <p:txBody>
            <a:bodyPr/>
            <a:lstStyle/>
            <a:p>
              <a:endParaRPr lang="zh-CN" altLang="en-US"/>
            </a:p>
          </p:txBody>
        </p:sp>
        <p:sp>
          <p:nvSpPr>
            <p:cNvPr id="56364" name="Freeform 615"/>
            <p:cNvSpPr/>
            <p:nvPr/>
          </p:nvSpPr>
          <p:spPr bwMode="auto">
            <a:xfrm>
              <a:off x="1994693" y="436563"/>
              <a:ext cx="85725" cy="93663"/>
            </a:xfrm>
            <a:custGeom>
              <a:avLst/>
              <a:gdLst>
                <a:gd name="T0" fmla="*/ 2147483647 w 11"/>
                <a:gd name="T1" fmla="*/ 0 h 12"/>
                <a:gd name="T2" fmla="*/ 2147483647 w 11"/>
                <a:gd name="T3" fmla="*/ 0 h 12"/>
                <a:gd name="T4" fmla="*/ 2147483647 w 11"/>
                <a:gd name="T5" fmla="*/ 2147483647 h 12"/>
                <a:gd name="T6" fmla="*/ 2147483647 w 11"/>
                <a:gd name="T7" fmla="*/ 2147483647 h 12"/>
                <a:gd name="T8" fmla="*/ 2147483647 w 11"/>
                <a:gd name="T9" fmla="*/ 2147483647 h 12"/>
                <a:gd name="T10" fmla="*/ 2147483647 w 11"/>
                <a:gd name="T11" fmla="*/ 2147483647 h 12"/>
                <a:gd name="T12" fmla="*/ 0 w 11"/>
                <a:gd name="T13" fmla="*/ 2147483647 h 12"/>
                <a:gd name="T14" fmla="*/ 2147483647 w 11"/>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2"/>
                <a:gd name="T26" fmla="*/ 11 w 11"/>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2">
                  <a:moveTo>
                    <a:pt x="1" y="0"/>
                  </a:moveTo>
                  <a:cubicBezTo>
                    <a:pt x="10" y="0"/>
                    <a:pt x="10" y="0"/>
                    <a:pt x="10" y="0"/>
                  </a:cubicBezTo>
                  <a:cubicBezTo>
                    <a:pt x="11" y="8"/>
                    <a:pt x="11" y="8"/>
                    <a:pt x="11" y="8"/>
                  </a:cubicBezTo>
                  <a:cubicBezTo>
                    <a:pt x="11" y="8"/>
                    <a:pt x="11" y="9"/>
                    <a:pt x="10" y="9"/>
                  </a:cubicBezTo>
                  <a:cubicBezTo>
                    <a:pt x="9" y="11"/>
                    <a:pt x="7" y="12"/>
                    <a:pt x="6" y="12"/>
                  </a:cubicBezTo>
                  <a:cubicBezTo>
                    <a:pt x="4" y="12"/>
                    <a:pt x="2" y="11"/>
                    <a:pt x="1" y="9"/>
                  </a:cubicBezTo>
                  <a:cubicBezTo>
                    <a:pt x="0" y="9"/>
                    <a:pt x="0" y="8"/>
                    <a:pt x="0" y="8"/>
                  </a:cubicBezTo>
                  <a:lnTo>
                    <a:pt x="1" y="0"/>
                  </a:lnTo>
                  <a:close/>
                </a:path>
              </a:pathLst>
            </a:custGeom>
            <a:solidFill>
              <a:srgbClr val="CCBC97"/>
            </a:solidFill>
            <a:ln w="9525">
              <a:noFill/>
              <a:round/>
            </a:ln>
          </p:spPr>
          <p:txBody>
            <a:bodyPr/>
            <a:lstStyle/>
            <a:p>
              <a:endParaRPr lang="zh-CN" altLang="en-US"/>
            </a:p>
          </p:txBody>
        </p:sp>
        <p:sp>
          <p:nvSpPr>
            <p:cNvPr id="56365" name="Freeform 616"/>
            <p:cNvSpPr/>
            <p:nvPr/>
          </p:nvSpPr>
          <p:spPr bwMode="auto">
            <a:xfrm>
              <a:off x="1964531" y="328613"/>
              <a:ext cx="147637" cy="177800"/>
            </a:xfrm>
            <a:custGeom>
              <a:avLst/>
              <a:gdLst>
                <a:gd name="T0" fmla="*/ 2147483647 w 19"/>
                <a:gd name="T1" fmla="*/ 2147483647 h 23"/>
                <a:gd name="T2" fmla="*/ 2147483647 w 19"/>
                <a:gd name="T3" fmla="*/ 2147483647 h 23"/>
                <a:gd name="T4" fmla="*/ 2147483647 w 19"/>
                <a:gd name="T5" fmla="*/ 2147483647 h 23"/>
                <a:gd name="T6" fmla="*/ 2147483647 w 19"/>
                <a:gd name="T7" fmla="*/ 2147483647 h 23"/>
                <a:gd name="T8" fmla="*/ 2147483647 w 19"/>
                <a:gd name="T9" fmla="*/ 2147483647 h 23"/>
                <a:gd name="T10" fmla="*/ 2147483647 w 19"/>
                <a:gd name="T11" fmla="*/ 2147483647 h 23"/>
                <a:gd name="T12" fmla="*/ 2147483647 w 19"/>
                <a:gd name="T13" fmla="*/ 0 h 23"/>
                <a:gd name="T14" fmla="*/ 2147483647 w 19"/>
                <a:gd name="T15" fmla="*/ 2147483647 h 23"/>
                <a:gd name="T16" fmla="*/ 2147483647 w 19"/>
                <a:gd name="T17" fmla="*/ 2147483647 h 23"/>
                <a:gd name="T18" fmla="*/ 2147483647 w 19"/>
                <a:gd name="T19" fmla="*/ 2147483647 h 23"/>
                <a:gd name="T20" fmla="*/ 2147483647 w 19"/>
                <a:gd name="T21" fmla="*/ 2147483647 h 23"/>
                <a:gd name="T22" fmla="*/ 2147483647 w 19"/>
                <a:gd name="T23" fmla="*/ 2147483647 h 23"/>
                <a:gd name="T24" fmla="*/ 2147483647 w 19"/>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3"/>
                <a:gd name="T41" fmla="*/ 19 w 19"/>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3">
                  <a:moveTo>
                    <a:pt x="9" y="23"/>
                  </a:moveTo>
                  <a:cubicBezTo>
                    <a:pt x="7" y="23"/>
                    <a:pt x="5" y="22"/>
                    <a:pt x="4" y="20"/>
                  </a:cubicBezTo>
                  <a:cubicBezTo>
                    <a:pt x="2" y="18"/>
                    <a:pt x="1" y="15"/>
                    <a:pt x="1" y="12"/>
                  </a:cubicBezTo>
                  <a:cubicBezTo>
                    <a:pt x="1" y="12"/>
                    <a:pt x="1" y="12"/>
                    <a:pt x="1" y="12"/>
                  </a:cubicBezTo>
                  <a:cubicBezTo>
                    <a:pt x="1" y="12"/>
                    <a:pt x="1" y="12"/>
                    <a:pt x="1" y="12"/>
                  </a:cubicBezTo>
                  <a:cubicBezTo>
                    <a:pt x="1" y="12"/>
                    <a:pt x="1" y="12"/>
                    <a:pt x="1" y="12"/>
                  </a:cubicBezTo>
                  <a:cubicBezTo>
                    <a:pt x="1" y="6"/>
                    <a:pt x="0" y="0"/>
                    <a:pt x="9" y="0"/>
                  </a:cubicBezTo>
                  <a:cubicBezTo>
                    <a:pt x="19" y="0"/>
                    <a:pt x="18" y="6"/>
                    <a:pt x="18" y="12"/>
                  </a:cubicBezTo>
                  <a:cubicBezTo>
                    <a:pt x="18" y="12"/>
                    <a:pt x="18" y="12"/>
                    <a:pt x="18" y="12"/>
                  </a:cubicBezTo>
                  <a:cubicBezTo>
                    <a:pt x="18" y="12"/>
                    <a:pt x="18" y="12"/>
                    <a:pt x="18" y="12"/>
                  </a:cubicBezTo>
                  <a:cubicBezTo>
                    <a:pt x="18" y="12"/>
                    <a:pt x="18" y="12"/>
                    <a:pt x="18" y="12"/>
                  </a:cubicBezTo>
                  <a:cubicBezTo>
                    <a:pt x="18" y="15"/>
                    <a:pt x="17" y="18"/>
                    <a:pt x="15" y="20"/>
                  </a:cubicBezTo>
                  <a:cubicBezTo>
                    <a:pt x="14" y="22"/>
                    <a:pt x="12" y="23"/>
                    <a:pt x="9" y="23"/>
                  </a:cubicBezTo>
                  <a:close/>
                </a:path>
              </a:pathLst>
            </a:custGeom>
            <a:solidFill>
              <a:srgbClr val="2C3E50"/>
            </a:solidFill>
            <a:ln w="9525">
              <a:noFill/>
              <a:round/>
            </a:ln>
          </p:spPr>
          <p:txBody>
            <a:bodyPr/>
            <a:lstStyle/>
            <a:p>
              <a:endParaRPr lang="zh-CN" altLang="en-US"/>
            </a:p>
          </p:txBody>
        </p:sp>
        <p:sp>
          <p:nvSpPr>
            <p:cNvPr id="56366" name="Freeform 617"/>
            <p:cNvSpPr/>
            <p:nvPr/>
          </p:nvSpPr>
          <p:spPr bwMode="auto">
            <a:xfrm>
              <a:off x="1910556" y="522288"/>
              <a:ext cx="255587" cy="123825"/>
            </a:xfrm>
            <a:custGeom>
              <a:avLst/>
              <a:gdLst>
                <a:gd name="T0" fmla="*/ 2147483647 w 33"/>
                <a:gd name="T1" fmla="*/ 2147483647 h 16"/>
                <a:gd name="T2" fmla="*/ 2147483647 w 33"/>
                <a:gd name="T3" fmla="*/ 2147483647 h 16"/>
                <a:gd name="T4" fmla="*/ 2147483647 w 33"/>
                <a:gd name="T5" fmla="*/ 0 h 16"/>
                <a:gd name="T6" fmla="*/ 2147483647 w 33"/>
                <a:gd name="T7" fmla="*/ 2147483647 h 16"/>
                <a:gd name="T8" fmla="*/ 0 w 33"/>
                <a:gd name="T9" fmla="*/ 2147483647 h 16"/>
                <a:gd name="T10" fmla="*/ 0 w 33"/>
                <a:gd name="T11" fmla="*/ 2147483647 h 16"/>
                <a:gd name="T12" fmla="*/ 2147483647 w 33"/>
                <a:gd name="T13" fmla="*/ 2147483647 h 16"/>
                <a:gd name="T14" fmla="*/ 2147483647 w 33"/>
                <a:gd name="T15" fmla="*/ 2147483647 h 16"/>
                <a:gd name="T16" fmla="*/ 2147483647 w 33"/>
                <a:gd name="T17" fmla="*/ 2147483647 h 16"/>
                <a:gd name="T18" fmla="*/ 2147483647 w 33"/>
                <a:gd name="T19" fmla="*/ 2147483647 h 16"/>
                <a:gd name="T20" fmla="*/ 2147483647 w 33"/>
                <a:gd name="T21" fmla="*/ 2147483647 h 16"/>
                <a:gd name="T22" fmla="*/ 2147483647 w 33"/>
                <a:gd name="T23" fmla="*/ 2147483647 h 16"/>
                <a:gd name="T24" fmla="*/ 2147483647 w 33"/>
                <a:gd name="T25" fmla="*/ 2147483647 h 16"/>
                <a:gd name="T26" fmla="*/ 2147483647 w 33"/>
                <a:gd name="T27" fmla="*/ 2147483647 h 16"/>
                <a:gd name="T28" fmla="*/ 2147483647 w 33"/>
                <a:gd name="T29" fmla="*/ 2147483647 h 16"/>
                <a:gd name="T30" fmla="*/ 2147483647 w 33"/>
                <a:gd name="T31" fmla="*/ 0 h 16"/>
                <a:gd name="T32" fmla="*/ 2147483647 w 33"/>
                <a:gd name="T33" fmla="*/ 2147483647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16"/>
                <a:gd name="T53" fmla="*/ 33 w 33"/>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16">
                  <a:moveTo>
                    <a:pt x="18" y="3"/>
                  </a:moveTo>
                  <a:cubicBezTo>
                    <a:pt x="15" y="3"/>
                    <a:pt x="15" y="3"/>
                    <a:pt x="15" y="3"/>
                  </a:cubicBezTo>
                  <a:cubicBezTo>
                    <a:pt x="11" y="0"/>
                    <a:pt x="11" y="0"/>
                    <a:pt x="11" y="0"/>
                  </a:cubicBezTo>
                  <a:cubicBezTo>
                    <a:pt x="9" y="1"/>
                    <a:pt x="9" y="1"/>
                    <a:pt x="9" y="1"/>
                  </a:cubicBezTo>
                  <a:cubicBezTo>
                    <a:pt x="4" y="2"/>
                    <a:pt x="0" y="4"/>
                    <a:pt x="0" y="8"/>
                  </a:cubicBezTo>
                  <a:cubicBezTo>
                    <a:pt x="0" y="10"/>
                    <a:pt x="0" y="11"/>
                    <a:pt x="0" y="13"/>
                  </a:cubicBezTo>
                  <a:cubicBezTo>
                    <a:pt x="0" y="14"/>
                    <a:pt x="1" y="16"/>
                    <a:pt x="3" y="16"/>
                  </a:cubicBezTo>
                  <a:cubicBezTo>
                    <a:pt x="8" y="16"/>
                    <a:pt x="8" y="16"/>
                    <a:pt x="8" y="16"/>
                  </a:cubicBezTo>
                  <a:cubicBezTo>
                    <a:pt x="15" y="16"/>
                    <a:pt x="15" y="16"/>
                    <a:pt x="15" y="16"/>
                  </a:cubicBezTo>
                  <a:cubicBezTo>
                    <a:pt x="18" y="16"/>
                    <a:pt x="18" y="16"/>
                    <a:pt x="18" y="16"/>
                  </a:cubicBezTo>
                  <a:cubicBezTo>
                    <a:pt x="24" y="16"/>
                    <a:pt x="24" y="16"/>
                    <a:pt x="24" y="16"/>
                  </a:cubicBezTo>
                  <a:cubicBezTo>
                    <a:pt x="30" y="16"/>
                    <a:pt x="30" y="16"/>
                    <a:pt x="30" y="16"/>
                  </a:cubicBezTo>
                  <a:cubicBezTo>
                    <a:pt x="32" y="16"/>
                    <a:pt x="33" y="14"/>
                    <a:pt x="33" y="13"/>
                  </a:cubicBezTo>
                  <a:cubicBezTo>
                    <a:pt x="33" y="8"/>
                    <a:pt x="33" y="8"/>
                    <a:pt x="33" y="8"/>
                  </a:cubicBezTo>
                  <a:cubicBezTo>
                    <a:pt x="33" y="4"/>
                    <a:pt x="29" y="2"/>
                    <a:pt x="24" y="1"/>
                  </a:cubicBezTo>
                  <a:cubicBezTo>
                    <a:pt x="22" y="0"/>
                    <a:pt x="22" y="0"/>
                    <a:pt x="22" y="0"/>
                  </a:cubicBezTo>
                  <a:lnTo>
                    <a:pt x="18" y="3"/>
                  </a:lnTo>
                  <a:close/>
                </a:path>
              </a:pathLst>
            </a:custGeom>
            <a:solidFill>
              <a:srgbClr val="ECF0F1"/>
            </a:solidFill>
            <a:ln w="9525">
              <a:noFill/>
              <a:round/>
            </a:ln>
          </p:spPr>
          <p:txBody>
            <a:bodyPr/>
            <a:lstStyle/>
            <a:p>
              <a:endParaRPr lang="zh-CN" altLang="en-US"/>
            </a:p>
          </p:txBody>
        </p:sp>
        <p:sp>
          <p:nvSpPr>
            <p:cNvPr id="56367" name="Freeform 618"/>
            <p:cNvSpPr/>
            <p:nvPr/>
          </p:nvSpPr>
          <p:spPr bwMode="auto">
            <a:xfrm>
              <a:off x="1980406" y="522288"/>
              <a:ext cx="115887" cy="123825"/>
            </a:xfrm>
            <a:custGeom>
              <a:avLst/>
              <a:gdLst>
                <a:gd name="T0" fmla="*/ 2147483647 w 73"/>
                <a:gd name="T1" fmla="*/ 2147483647 h 78"/>
                <a:gd name="T2" fmla="*/ 2147483647 w 73"/>
                <a:gd name="T3" fmla="*/ 2147483647 h 78"/>
                <a:gd name="T4" fmla="*/ 2147483647 w 73"/>
                <a:gd name="T5" fmla="*/ 0 h 78"/>
                <a:gd name="T6" fmla="*/ 0 w 73"/>
                <a:gd name="T7" fmla="*/ 2147483647 h 78"/>
                <a:gd name="T8" fmla="*/ 2147483647 w 73"/>
                <a:gd name="T9" fmla="*/ 2147483647 h 78"/>
                <a:gd name="T10" fmla="*/ 2147483647 w 73"/>
                <a:gd name="T11" fmla="*/ 2147483647 h 78"/>
                <a:gd name="T12" fmla="*/ 2147483647 w 73"/>
                <a:gd name="T13" fmla="*/ 2147483647 h 78"/>
                <a:gd name="T14" fmla="*/ 2147483647 w 73"/>
                <a:gd name="T15" fmla="*/ 2147483647 h 78"/>
                <a:gd name="T16" fmla="*/ 2147483647 w 73"/>
                <a:gd name="T17" fmla="*/ 2147483647 h 78"/>
                <a:gd name="T18" fmla="*/ 2147483647 w 73"/>
                <a:gd name="T19" fmla="*/ 2147483647 h 78"/>
                <a:gd name="T20" fmla="*/ 2147483647 w 73"/>
                <a:gd name="T21" fmla="*/ 0 h 78"/>
                <a:gd name="T22" fmla="*/ 2147483647 w 73"/>
                <a:gd name="T23" fmla="*/ 2147483647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78"/>
                <a:gd name="T38" fmla="*/ 73 w 73"/>
                <a:gd name="T39" fmla="*/ 78 h 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78">
                  <a:moveTo>
                    <a:pt x="44" y="15"/>
                  </a:moveTo>
                  <a:lnTo>
                    <a:pt x="29" y="15"/>
                  </a:lnTo>
                  <a:lnTo>
                    <a:pt x="9" y="0"/>
                  </a:lnTo>
                  <a:lnTo>
                    <a:pt x="0" y="5"/>
                  </a:lnTo>
                  <a:lnTo>
                    <a:pt x="44" y="49"/>
                  </a:lnTo>
                  <a:lnTo>
                    <a:pt x="44" y="78"/>
                  </a:lnTo>
                  <a:lnTo>
                    <a:pt x="49" y="78"/>
                  </a:lnTo>
                  <a:lnTo>
                    <a:pt x="44" y="39"/>
                  </a:lnTo>
                  <a:lnTo>
                    <a:pt x="73" y="5"/>
                  </a:lnTo>
                  <a:lnTo>
                    <a:pt x="63" y="0"/>
                  </a:lnTo>
                  <a:lnTo>
                    <a:pt x="44" y="15"/>
                  </a:lnTo>
                  <a:close/>
                </a:path>
              </a:pathLst>
            </a:custGeom>
            <a:solidFill>
              <a:srgbClr val="DAE1E6"/>
            </a:solidFill>
            <a:ln w="9525">
              <a:noFill/>
              <a:round/>
            </a:ln>
          </p:spPr>
          <p:txBody>
            <a:bodyPr/>
            <a:lstStyle/>
            <a:p>
              <a:endParaRPr lang="zh-CN" altLang="en-US"/>
            </a:p>
          </p:txBody>
        </p:sp>
        <p:sp>
          <p:nvSpPr>
            <p:cNvPr id="56368" name="Freeform 619"/>
            <p:cNvSpPr/>
            <p:nvPr/>
          </p:nvSpPr>
          <p:spPr bwMode="auto">
            <a:xfrm>
              <a:off x="1972468" y="366713"/>
              <a:ext cx="131762" cy="147638"/>
            </a:xfrm>
            <a:custGeom>
              <a:avLst/>
              <a:gdLst>
                <a:gd name="T0" fmla="*/ 2147483647 w 17"/>
                <a:gd name="T1" fmla="*/ 2147483647 h 19"/>
                <a:gd name="T2" fmla="*/ 2147483647 w 17"/>
                <a:gd name="T3" fmla="*/ 2147483647 h 19"/>
                <a:gd name="T4" fmla="*/ 2147483647 w 17"/>
                <a:gd name="T5" fmla="*/ 2147483647 h 19"/>
                <a:gd name="T6" fmla="*/ 2147483647 w 17"/>
                <a:gd name="T7" fmla="*/ 2147483647 h 19"/>
                <a:gd name="T8" fmla="*/ 2147483647 w 17"/>
                <a:gd name="T9" fmla="*/ 2147483647 h 19"/>
                <a:gd name="T10" fmla="*/ 2147483647 w 17"/>
                <a:gd name="T11" fmla="*/ 2147483647 h 19"/>
                <a:gd name="T12" fmla="*/ 2147483647 w 17"/>
                <a:gd name="T13" fmla="*/ 2147483647 h 19"/>
                <a:gd name="T14" fmla="*/ 2147483647 w 17"/>
                <a:gd name="T15" fmla="*/ 2147483647 h 19"/>
                <a:gd name="T16" fmla="*/ 2147483647 w 17"/>
                <a:gd name="T17" fmla="*/ 2147483647 h 19"/>
                <a:gd name="T18" fmla="*/ 2147483647 w 17"/>
                <a:gd name="T19" fmla="*/ 2147483647 h 19"/>
                <a:gd name="T20" fmla="*/ 2147483647 w 17"/>
                <a:gd name="T21" fmla="*/ 2147483647 h 19"/>
                <a:gd name="T22" fmla="*/ 2147483647 w 17"/>
                <a:gd name="T23" fmla="*/ 2147483647 h 19"/>
                <a:gd name="T24" fmla="*/ 2147483647 w 17"/>
                <a:gd name="T25" fmla="*/ 2147483647 h 19"/>
                <a:gd name="T26" fmla="*/ 0 w 17"/>
                <a:gd name="T27" fmla="*/ 2147483647 h 19"/>
                <a:gd name="T28" fmla="*/ 0 w 17"/>
                <a:gd name="T29" fmla="*/ 2147483647 h 19"/>
                <a:gd name="T30" fmla="*/ 2147483647 w 17"/>
                <a:gd name="T31" fmla="*/ 2147483647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19"/>
                <a:gd name="T50" fmla="*/ 17 w 17"/>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19">
                  <a:moveTo>
                    <a:pt x="3" y="16"/>
                  </a:moveTo>
                  <a:cubicBezTo>
                    <a:pt x="4" y="18"/>
                    <a:pt x="6" y="19"/>
                    <a:pt x="8" y="19"/>
                  </a:cubicBezTo>
                  <a:cubicBezTo>
                    <a:pt x="11" y="19"/>
                    <a:pt x="13" y="18"/>
                    <a:pt x="14" y="16"/>
                  </a:cubicBezTo>
                  <a:cubicBezTo>
                    <a:pt x="16" y="14"/>
                    <a:pt x="17" y="11"/>
                    <a:pt x="17" y="8"/>
                  </a:cubicBezTo>
                  <a:cubicBezTo>
                    <a:pt x="17" y="6"/>
                    <a:pt x="17" y="6"/>
                    <a:pt x="17" y="6"/>
                  </a:cubicBezTo>
                  <a:cubicBezTo>
                    <a:pt x="16" y="5"/>
                    <a:pt x="16" y="5"/>
                    <a:pt x="16" y="4"/>
                  </a:cubicBezTo>
                  <a:cubicBezTo>
                    <a:pt x="16" y="3"/>
                    <a:pt x="16" y="2"/>
                    <a:pt x="16" y="2"/>
                  </a:cubicBezTo>
                  <a:cubicBezTo>
                    <a:pt x="15" y="0"/>
                    <a:pt x="14" y="1"/>
                    <a:pt x="12" y="1"/>
                  </a:cubicBezTo>
                  <a:cubicBezTo>
                    <a:pt x="11" y="2"/>
                    <a:pt x="10" y="2"/>
                    <a:pt x="8" y="2"/>
                  </a:cubicBezTo>
                  <a:cubicBezTo>
                    <a:pt x="7" y="2"/>
                    <a:pt x="6" y="2"/>
                    <a:pt x="5" y="1"/>
                  </a:cubicBezTo>
                  <a:cubicBezTo>
                    <a:pt x="5" y="1"/>
                    <a:pt x="5" y="1"/>
                    <a:pt x="5" y="1"/>
                  </a:cubicBezTo>
                  <a:cubicBezTo>
                    <a:pt x="3" y="1"/>
                    <a:pt x="2" y="0"/>
                    <a:pt x="1" y="2"/>
                  </a:cubicBezTo>
                  <a:cubicBezTo>
                    <a:pt x="1" y="2"/>
                    <a:pt x="1" y="3"/>
                    <a:pt x="1" y="4"/>
                  </a:cubicBezTo>
                  <a:cubicBezTo>
                    <a:pt x="1" y="5"/>
                    <a:pt x="1" y="5"/>
                    <a:pt x="0" y="6"/>
                  </a:cubicBezTo>
                  <a:cubicBezTo>
                    <a:pt x="0" y="8"/>
                    <a:pt x="0" y="8"/>
                    <a:pt x="0" y="8"/>
                  </a:cubicBezTo>
                  <a:cubicBezTo>
                    <a:pt x="0" y="11"/>
                    <a:pt x="1" y="14"/>
                    <a:pt x="3" y="16"/>
                  </a:cubicBezTo>
                  <a:close/>
                </a:path>
              </a:pathLst>
            </a:custGeom>
            <a:solidFill>
              <a:srgbClr val="FFE7BD"/>
            </a:solidFill>
            <a:ln w="9525">
              <a:noFill/>
              <a:round/>
            </a:ln>
          </p:spPr>
          <p:txBody>
            <a:bodyPr/>
            <a:lstStyle/>
            <a:p>
              <a:endParaRPr lang="zh-CN" altLang="en-US"/>
            </a:p>
          </p:txBody>
        </p:sp>
        <p:sp>
          <p:nvSpPr>
            <p:cNvPr id="56369" name="Freeform 620"/>
            <p:cNvSpPr/>
            <p:nvPr/>
          </p:nvSpPr>
          <p:spPr bwMode="auto">
            <a:xfrm>
              <a:off x="1972468" y="366713"/>
              <a:ext cx="61912" cy="147638"/>
            </a:xfrm>
            <a:custGeom>
              <a:avLst/>
              <a:gdLst>
                <a:gd name="T0" fmla="*/ 2147483647 w 8"/>
                <a:gd name="T1" fmla="*/ 2147483647 h 19"/>
                <a:gd name="T2" fmla="*/ 2147483647 w 8"/>
                <a:gd name="T3" fmla="*/ 2147483647 h 19"/>
                <a:gd name="T4" fmla="*/ 2147483647 w 8"/>
                <a:gd name="T5" fmla="*/ 2147483647 h 19"/>
                <a:gd name="T6" fmla="*/ 2147483647 w 8"/>
                <a:gd name="T7" fmla="*/ 2147483647 h 19"/>
                <a:gd name="T8" fmla="*/ 2147483647 w 8"/>
                <a:gd name="T9" fmla="*/ 2147483647 h 19"/>
                <a:gd name="T10" fmla="*/ 2147483647 w 8"/>
                <a:gd name="T11" fmla="*/ 2147483647 h 19"/>
                <a:gd name="T12" fmla="*/ 2147483647 w 8"/>
                <a:gd name="T13" fmla="*/ 2147483647 h 19"/>
                <a:gd name="T14" fmla="*/ 0 w 8"/>
                <a:gd name="T15" fmla="*/ 2147483647 h 19"/>
                <a:gd name="T16" fmla="*/ 0 w 8"/>
                <a:gd name="T17" fmla="*/ 2147483647 h 19"/>
                <a:gd name="T18" fmla="*/ 2147483647 w 8"/>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9"/>
                <a:gd name="T32" fmla="*/ 8 w 8"/>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9">
                  <a:moveTo>
                    <a:pt x="3" y="16"/>
                  </a:moveTo>
                  <a:cubicBezTo>
                    <a:pt x="4" y="18"/>
                    <a:pt x="6" y="19"/>
                    <a:pt x="8" y="19"/>
                  </a:cubicBezTo>
                  <a:cubicBezTo>
                    <a:pt x="8" y="2"/>
                    <a:pt x="8" y="2"/>
                    <a:pt x="8" y="2"/>
                  </a:cubicBezTo>
                  <a:cubicBezTo>
                    <a:pt x="7" y="2"/>
                    <a:pt x="6" y="2"/>
                    <a:pt x="5" y="1"/>
                  </a:cubicBezTo>
                  <a:cubicBezTo>
                    <a:pt x="5" y="1"/>
                    <a:pt x="5" y="1"/>
                    <a:pt x="5" y="1"/>
                  </a:cubicBezTo>
                  <a:cubicBezTo>
                    <a:pt x="3" y="1"/>
                    <a:pt x="2" y="0"/>
                    <a:pt x="1" y="2"/>
                  </a:cubicBezTo>
                  <a:cubicBezTo>
                    <a:pt x="1" y="2"/>
                    <a:pt x="1" y="3"/>
                    <a:pt x="1" y="4"/>
                  </a:cubicBezTo>
                  <a:cubicBezTo>
                    <a:pt x="1" y="5"/>
                    <a:pt x="1" y="5"/>
                    <a:pt x="0" y="6"/>
                  </a:cubicBezTo>
                  <a:cubicBezTo>
                    <a:pt x="0" y="8"/>
                    <a:pt x="0" y="8"/>
                    <a:pt x="0" y="8"/>
                  </a:cubicBezTo>
                  <a:cubicBezTo>
                    <a:pt x="0" y="11"/>
                    <a:pt x="1" y="14"/>
                    <a:pt x="3" y="16"/>
                  </a:cubicBezTo>
                  <a:close/>
                </a:path>
              </a:pathLst>
            </a:custGeom>
            <a:solidFill>
              <a:srgbClr val="E8D6AC"/>
            </a:solidFill>
            <a:ln w="9525">
              <a:noFill/>
              <a:round/>
            </a:ln>
          </p:spPr>
          <p:txBody>
            <a:bodyPr/>
            <a:lstStyle/>
            <a:p>
              <a:endParaRPr lang="zh-CN" altLang="en-US"/>
            </a:p>
          </p:txBody>
        </p:sp>
        <p:sp>
          <p:nvSpPr>
            <p:cNvPr id="56370" name="Freeform 621"/>
            <p:cNvSpPr/>
            <p:nvPr/>
          </p:nvSpPr>
          <p:spPr bwMode="auto">
            <a:xfrm>
              <a:off x="2026443" y="546100"/>
              <a:ext cx="23812" cy="100013"/>
            </a:xfrm>
            <a:custGeom>
              <a:avLst/>
              <a:gdLst>
                <a:gd name="T0" fmla="*/ 0 w 3"/>
                <a:gd name="T1" fmla="*/ 2147483647 h 13"/>
                <a:gd name="T2" fmla="*/ 2147483647 w 3"/>
                <a:gd name="T3" fmla="*/ 2147483647 h 13"/>
                <a:gd name="T4" fmla="*/ 2147483647 w 3"/>
                <a:gd name="T5" fmla="*/ 2147483647 h 13"/>
                <a:gd name="T6" fmla="*/ 2147483647 w 3"/>
                <a:gd name="T7" fmla="*/ 2147483647 h 13"/>
                <a:gd name="T8" fmla="*/ 2147483647 w 3"/>
                <a:gd name="T9" fmla="*/ 2147483647 h 13"/>
                <a:gd name="T10" fmla="*/ 2147483647 w 3"/>
                <a:gd name="T11" fmla="*/ 0 h 13"/>
                <a:gd name="T12" fmla="*/ 2147483647 w 3"/>
                <a:gd name="T13" fmla="*/ 0 h 13"/>
                <a:gd name="T14" fmla="*/ 0 w 3"/>
                <a:gd name="T15" fmla="*/ 0 h 13"/>
                <a:gd name="T16" fmla="*/ 0 w 3"/>
                <a:gd name="T17" fmla="*/ 0 h 13"/>
                <a:gd name="T18" fmla="*/ 0 w 3"/>
                <a:gd name="T19" fmla="*/ 2147483647 h 13"/>
                <a:gd name="T20" fmla="*/ 2147483647 w 3"/>
                <a:gd name="T21" fmla="*/ 2147483647 h 13"/>
                <a:gd name="T22" fmla="*/ 2147483647 w 3"/>
                <a:gd name="T23" fmla="*/ 2147483647 h 13"/>
                <a:gd name="T24" fmla="*/ 0 w 3"/>
                <a:gd name="T25" fmla="*/ 2147483647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
                <a:gd name="T40" fmla="*/ 0 h 13"/>
                <a:gd name="T41" fmla="*/ 3 w 3"/>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 h="13">
                  <a:moveTo>
                    <a:pt x="0" y="13"/>
                  </a:moveTo>
                  <a:cubicBezTo>
                    <a:pt x="3" y="13"/>
                    <a:pt x="3" y="13"/>
                    <a:pt x="3" y="13"/>
                  </a:cubicBezTo>
                  <a:cubicBezTo>
                    <a:pt x="3" y="9"/>
                    <a:pt x="3" y="7"/>
                    <a:pt x="2" y="4"/>
                  </a:cubicBezTo>
                  <a:cubicBezTo>
                    <a:pt x="2" y="3"/>
                    <a:pt x="2" y="3"/>
                    <a:pt x="2" y="3"/>
                  </a:cubicBezTo>
                  <a:cubicBezTo>
                    <a:pt x="3" y="1"/>
                    <a:pt x="3" y="1"/>
                    <a:pt x="3" y="1"/>
                  </a:cubicBezTo>
                  <a:cubicBezTo>
                    <a:pt x="3" y="1"/>
                    <a:pt x="3" y="1"/>
                    <a:pt x="3" y="0"/>
                  </a:cubicBezTo>
                  <a:cubicBezTo>
                    <a:pt x="3" y="0"/>
                    <a:pt x="3" y="0"/>
                    <a:pt x="3" y="0"/>
                  </a:cubicBezTo>
                  <a:cubicBezTo>
                    <a:pt x="2" y="0"/>
                    <a:pt x="1" y="0"/>
                    <a:pt x="0" y="0"/>
                  </a:cubicBezTo>
                  <a:cubicBezTo>
                    <a:pt x="0" y="0"/>
                    <a:pt x="0" y="0"/>
                    <a:pt x="0" y="0"/>
                  </a:cubicBezTo>
                  <a:cubicBezTo>
                    <a:pt x="0" y="1"/>
                    <a:pt x="0" y="1"/>
                    <a:pt x="0" y="1"/>
                  </a:cubicBezTo>
                  <a:cubicBezTo>
                    <a:pt x="1" y="3"/>
                    <a:pt x="1" y="3"/>
                    <a:pt x="1" y="3"/>
                  </a:cubicBezTo>
                  <a:cubicBezTo>
                    <a:pt x="1" y="3"/>
                    <a:pt x="1" y="3"/>
                    <a:pt x="1" y="4"/>
                  </a:cubicBezTo>
                  <a:cubicBezTo>
                    <a:pt x="0" y="7"/>
                    <a:pt x="0" y="9"/>
                    <a:pt x="0" y="13"/>
                  </a:cubicBezTo>
                  <a:close/>
                </a:path>
              </a:pathLst>
            </a:custGeom>
            <a:solidFill>
              <a:srgbClr val="3D566E"/>
            </a:solidFill>
            <a:ln w="9525">
              <a:noFill/>
              <a:round/>
            </a:ln>
          </p:spPr>
          <p:txBody>
            <a:bodyPr/>
            <a:lstStyle/>
            <a:p>
              <a:endParaRPr lang="zh-CN" altLang="en-US"/>
            </a:p>
          </p:txBody>
        </p:sp>
        <p:sp>
          <p:nvSpPr>
            <p:cNvPr id="56371" name="Freeform 622"/>
            <p:cNvSpPr/>
            <p:nvPr/>
          </p:nvSpPr>
          <p:spPr bwMode="auto">
            <a:xfrm>
              <a:off x="2026443" y="546100"/>
              <a:ext cx="23812" cy="46038"/>
            </a:xfrm>
            <a:custGeom>
              <a:avLst/>
              <a:gdLst>
                <a:gd name="T0" fmla="*/ 2147483647 w 3"/>
                <a:gd name="T1" fmla="*/ 2147483647 h 6"/>
                <a:gd name="T2" fmla="*/ 2147483647 w 3"/>
                <a:gd name="T3" fmla="*/ 2147483647 h 6"/>
                <a:gd name="T4" fmla="*/ 2147483647 w 3"/>
                <a:gd name="T5" fmla="*/ 2147483647 h 6"/>
                <a:gd name="T6" fmla="*/ 2147483647 w 3"/>
                <a:gd name="T7" fmla="*/ 0 h 6"/>
                <a:gd name="T8" fmla="*/ 2147483647 w 3"/>
                <a:gd name="T9" fmla="*/ 0 h 6"/>
                <a:gd name="T10" fmla="*/ 0 w 3"/>
                <a:gd name="T11" fmla="*/ 0 h 6"/>
                <a:gd name="T12" fmla="*/ 0 w 3"/>
                <a:gd name="T13" fmla="*/ 0 h 6"/>
                <a:gd name="T14" fmla="*/ 0 w 3"/>
                <a:gd name="T15" fmla="*/ 2147483647 h 6"/>
                <a:gd name="T16" fmla="*/ 2147483647 w 3"/>
                <a:gd name="T17" fmla="*/ 2147483647 h 6"/>
                <a:gd name="T18" fmla="*/ 2147483647 w 3"/>
                <a:gd name="T19" fmla="*/ 2147483647 h 6"/>
                <a:gd name="T20" fmla="*/ 2147483647 w 3"/>
                <a:gd name="T21" fmla="*/ 2147483647 h 6"/>
                <a:gd name="T22" fmla="*/ 2147483647 w 3"/>
                <a:gd name="T23" fmla="*/ 2147483647 h 6"/>
                <a:gd name="T24" fmla="*/ 2147483647 w 3"/>
                <a:gd name="T25" fmla="*/ 2147483647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
                <a:gd name="T40" fmla="*/ 0 h 6"/>
                <a:gd name="T41" fmla="*/ 3 w 3"/>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 h="6">
                  <a:moveTo>
                    <a:pt x="2" y="4"/>
                  </a:moveTo>
                  <a:cubicBezTo>
                    <a:pt x="2" y="3"/>
                    <a:pt x="2" y="3"/>
                    <a:pt x="2" y="3"/>
                  </a:cubicBezTo>
                  <a:cubicBezTo>
                    <a:pt x="3" y="1"/>
                    <a:pt x="3" y="1"/>
                    <a:pt x="3" y="1"/>
                  </a:cubicBezTo>
                  <a:cubicBezTo>
                    <a:pt x="3" y="1"/>
                    <a:pt x="3" y="1"/>
                    <a:pt x="3" y="0"/>
                  </a:cubicBezTo>
                  <a:cubicBezTo>
                    <a:pt x="3" y="0"/>
                    <a:pt x="3" y="0"/>
                    <a:pt x="3" y="0"/>
                  </a:cubicBezTo>
                  <a:cubicBezTo>
                    <a:pt x="2" y="0"/>
                    <a:pt x="1" y="0"/>
                    <a:pt x="0" y="0"/>
                  </a:cubicBezTo>
                  <a:cubicBezTo>
                    <a:pt x="0" y="0"/>
                    <a:pt x="0" y="0"/>
                    <a:pt x="0" y="0"/>
                  </a:cubicBezTo>
                  <a:cubicBezTo>
                    <a:pt x="0" y="1"/>
                    <a:pt x="0" y="1"/>
                    <a:pt x="0" y="1"/>
                  </a:cubicBezTo>
                  <a:cubicBezTo>
                    <a:pt x="1" y="3"/>
                    <a:pt x="1" y="3"/>
                    <a:pt x="1" y="3"/>
                  </a:cubicBezTo>
                  <a:cubicBezTo>
                    <a:pt x="1" y="3"/>
                    <a:pt x="1" y="3"/>
                    <a:pt x="1" y="4"/>
                  </a:cubicBezTo>
                  <a:cubicBezTo>
                    <a:pt x="1" y="5"/>
                    <a:pt x="1" y="5"/>
                    <a:pt x="1" y="5"/>
                  </a:cubicBezTo>
                  <a:cubicBezTo>
                    <a:pt x="3" y="6"/>
                    <a:pt x="3" y="6"/>
                    <a:pt x="3" y="6"/>
                  </a:cubicBezTo>
                  <a:lnTo>
                    <a:pt x="2" y="4"/>
                  </a:lnTo>
                  <a:close/>
                </a:path>
              </a:pathLst>
            </a:custGeom>
            <a:solidFill>
              <a:srgbClr val="2C3E50"/>
            </a:solidFill>
            <a:ln w="9525">
              <a:noFill/>
              <a:round/>
            </a:ln>
          </p:spPr>
          <p:txBody>
            <a:bodyPr/>
            <a:lstStyle/>
            <a:p>
              <a:endParaRPr lang="zh-CN" altLang="en-US"/>
            </a:p>
          </p:txBody>
        </p:sp>
        <p:sp>
          <p:nvSpPr>
            <p:cNvPr id="56372" name="Freeform 623"/>
            <p:cNvSpPr/>
            <p:nvPr/>
          </p:nvSpPr>
          <p:spPr bwMode="auto">
            <a:xfrm>
              <a:off x="1980406" y="522288"/>
              <a:ext cx="61912" cy="46038"/>
            </a:xfrm>
            <a:custGeom>
              <a:avLst/>
              <a:gdLst>
                <a:gd name="T0" fmla="*/ 2147483647 w 39"/>
                <a:gd name="T1" fmla="*/ 2147483647 h 29"/>
                <a:gd name="T2" fmla="*/ 2147483647 w 39"/>
                <a:gd name="T3" fmla="*/ 0 h 29"/>
                <a:gd name="T4" fmla="*/ 0 w 39"/>
                <a:gd name="T5" fmla="*/ 2147483647 h 29"/>
                <a:gd name="T6" fmla="*/ 2147483647 w 39"/>
                <a:gd name="T7" fmla="*/ 2147483647 h 29"/>
                <a:gd name="T8" fmla="*/ 2147483647 w 39"/>
                <a:gd name="T9" fmla="*/ 2147483647 h 29"/>
                <a:gd name="T10" fmla="*/ 0 60000 65536"/>
                <a:gd name="T11" fmla="*/ 0 60000 65536"/>
                <a:gd name="T12" fmla="*/ 0 60000 65536"/>
                <a:gd name="T13" fmla="*/ 0 60000 65536"/>
                <a:gd name="T14" fmla="*/ 0 60000 65536"/>
                <a:gd name="T15" fmla="*/ 0 w 39"/>
                <a:gd name="T16" fmla="*/ 0 h 29"/>
                <a:gd name="T17" fmla="*/ 39 w 39"/>
                <a:gd name="T18" fmla="*/ 29 h 29"/>
              </a:gdLst>
              <a:ahLst/>
              <a:cxnLst>
                <a:cxn ang="T10">
                  <a:pos x="T0" y="T1"/>
                </a:cxn>
                <a:cxn ang="T11">
                  <a:pos x="T2" y="T3"/>
                </a:cxn>
                <a:cxn ang="T12">
                  <a:pos x="T4" y="T5"/>
                </a:cxn>
                <a:cxn ang="T13">
                  <a:pos x="T6" y="T7"/>
                </a:cxn>
                <a:cxn ang="T14">
                  <a:pos x="T8" y="T9"/>
                </a:cxn>
              </a:cxnLst>
              <a:rect l="T15" t="T16" r="T17" b="T18"/>
              <a:pathLst>
                <a:path w="39" h="29">
                  <a:moveTo>
                    <a:pt x="39" y="15"/>
                  </a:moveTo>
                  <a:lnTo>
                    <a:pt x="9" y="0"/>
                  </a:lnTo>
                  <a:lnTo>
                    <a:pt x="0" y="5"/>
                  </a:lnTo>
                  <a:lnTo>
                    <a:pt x="29" y="29"/>
                  </a:lnTo>
                  <a:lnTo>
                    <a:pt x="39" y="15"/>
                  </a:lnTo>
                  <a:close/>
                </a:path>
              </a:pathLst>
            </a:custGeom>
            <a:solidFill>
              <a:srgbClr val="ECF0F1"/>
            </a:solidFill>
            <a:ln w="9525">
              <a:noFill/>
              <a:round/>
            </a:ln>
          </p:spPr>
          <p:txBody>
            <a:bodyPr/>
            <a:lstStyle/>
            <a:p>
              <a:endParaRPr lang="zh-CN" altLang="en-US"/>
            </a:p>
          </p:txBody>
        </p:sp>
        <p:sp>
          <p:nvSpPr>
            <p:cNvPr id="56373" name="Freeform 624"/>
            <p:cNvSpPr/>
            <p:nvPr/>
          </p:nvSpPr>
          <p:spPr bwMode="auto">
            <a:xfrm>
              <a:off x="2042318" y="522288"/>
              <a:ext cx="53975" cy="46038"/>
            </a:xfrm>
            <a:custGeom>
              <a:avLst/>
              <a:gdLst>
                <a:gd name="T0" fmla="*/ 0 w 34"/>
                <a:gd name="T1" fmla="*/ 2147483647 h 29"/>
                <a:gd name="T2" fmla="*/ 2147483647 w 34"/>
                <a:gd name="T3" fmla="*/ 0 h 29"/>
                <a:gd name="T4" fmla="*/ 2147483647 w 34"/>
                <a:gd name="T5" fmla="*/ 2147483647 h 29"/>
                <a:gd name="T6" fmla="*/ 2147483647 w 34"/>
                <a:gd name="T7" fmla="*/ 2147483647 h 29"/>
                <a:gd name="T8" fmla="*/ 0 w 34"/>
                <a:gd name="T9" fmla="*/ 2147483647 h 29"/>
                <a:gd name="T10" fmla="*/ 0 60000 65536"/>
                <a:gd name="T11" fmla="*/ 0 60000 65536"/>
                <a:gd name="T12" fmla="*/ 0 60000 65536"/>
                <a:gd name="T13" fmla="*/ 0 60000 65536"/>
                <a:gd name="T14" fmla="*/ 0 60000 65536"/>
                <a:gd name="T15" fmla="*/ 0 w 34"/>
                <a:gd name="T16" fmla="*/ 0 h 29"/>
                <a:gd name="T17" fmla="*/ 34 w 34"/>
                <a:gd name="T18" fmla="*/ 29 h 29"/>
              </a:gdLst>
              <a:ahLst/>
              <a:cxnLst>
                <a:cxn ang="T10">
                  <a:pos x="T0" y="T1"/>
                </a:cxn>
                <a:cxn ang="T11">
                  <a:pos x="T2" y="T3"/>
                </a:cxn>
                <a:cxn ang="T12">
                  <a:pos x="T4" y="T5"/>
                </a:cxn>
                <a:cxn ang="T13">
                  <a:pos x="T6" y="T7"/>
                </a:cxn>
                <a:cxn ang="T14">
                  <a:pos x="T8" y="T9"/>
                </a:cxn>
              </a:cxnLst>
              <a:rect l="T15" t="T16" r="T17" b="T18"/>
              <a:pathLst>
                <a:path w="34" h="29">
                  <a:moveTo>
                    <a:pt x="0" y="15"/>
                  </a:moveTo>
                  <a:lnTo>
                    <a:pt x="24" y="0"/>
                  </a:lnTo>
                  <a:lnTo>
                    <a:pt x="34" y="5"/>
                  </a:lnTo>
                  <a:lnTo>
                    <a:pt x="5" y="29"/>
                  </a:lnTo>
                  <a:lnTo>
                    <a:pt x="0" y="15"/>
                  </a:lnTo>
                  <a:close/>
                </a:path>
              </a:pathLst>
            </a:custGeom>
            <a:solidFill>
              <a:srgbClr val="ECF0F1"/>
            </a:solidFill>
            <a:ln w="9525">
              <a:noFill/>
              <a:round/>
            </a:ln>
          </p:spPr>
          <p:txBody>
            <a:bodyPr/>
            <a:lstStyle/>
            <a:p>
              <a:endParaRPr lang="zh-CN" altLang="en-US"/>
            </a:p>
          </p:txBody>
        </p:sp>
        <p:sp>
          <p:nvSpPr>
            <p:cNvPr id="56374" name="Freeform 625"/>
            <p:cNvSpPr>
              <a:spLocks noEditPoints="1"/>
            </p:cNvSpPr>
            <p:nvPr/>
          </p:nvSpPr>
          <p:spPr bwMode="auto">
            <a:xfrm>
              <a:off x="1910556" y="530225"/>
              <a:ext cx="255587" cy="115888"/>
            </a:xfrm>
            <a:custGeom>
              <a:avLst/>
              <a:gdLst>
                <a:gd name="T0" fmla="*/ 0 w 33"/>
                <a:gd name="T1" fmla="*/ 2147483647 h 15"/>
                <a:gd name="T2" fmla="*/ 0 w 33"/>
                <a:gd name="T3" fmla="*/ 2147483647 h 15"/>
                <a:gd name="T4" fmla="*/ 2147483647 w 33"/>
                <a:gd name="T5" fmla="*/ 2147483647 h 15"/>
                <a:gd name="T6" fmla="*/ 2147483647 w 33"/>
                <a:gd name="T7" fmla="*/ 2147483647 h 15"/>
                <a:gd name="T8" fmla="*/ 2147483647 w 33"/>
                <a:gd name="T9" fmla="*/ 2147483647 h 15"/>
                <a:gd name="T10" fmla="*/ 2147483647 w 33"/>
                <a:gd name="T11" fmla="*/ 0 h 15"/>
                <a:gd name="T12" fmla="*/ 0 w 33"/>
                <a:gd name="T13" fmla="*/ 2147483647 h 15"/>
                <a:gd name="T14" fmla="*/ 2147483647 w 33"/>
                <a:gd name="T15" fmla="*/ 2147483647 h 15"/>
                <a:gd name="T16" fmla="*/ 2147483647 w 33"/>
                <a:gd name="T17" fmla="*/ 2147483647 h 15"/>
                <a:gd name="T18" fmla="*/ 2147483647 w 33"/>
                <a:gd name="T19" fmla="*/ 2147483647 h 15"/>
                <a:gd name="T20" fmla="*/ 2147483647 w 33"/>
                <a:gd name="T21" fmla="*/ 2147483647 h 15"/>
                <a:gd name="T22" fmla="*/ 2147483647 w 33"/>
                <a:gd name="T23" fmla="*/ 0 h 15"/>
                <a:gd name="T24" fmla="*/ 2147483647 w 33"/>
                <a:gd name="T25" fmla="*/ 2147483647 h 15"/>
                <a:gd name="T26" fmla="*/ 2147483647 w 33"/>
                <a:gd name="T27" fmla="*/ 2147483647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5"/>
                <a:gd name="T44" fmla="*/ 33 w 33"/>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5">
                  <a:moveTo>
                    <a:pt x="0" y="7"/>
                  </a:moveTo>
                  <a:cubicBezTo>
                    <a:pt x="0" y="9"/>
                    <a:pt x="0" y="10"/>
                    <a:pt x="0" y="12"/>
                  </a:cubicBezTo>
                  <a:cubicBezTo>
                    <a:pt x="0" y="13"/>
                    <a:pt x="1" y="15"/>
                    <a:pt x="3" y="15"/>
                  </a:cubicBezTo>
                  <a:cubicBezTo>
                    <a:pt x="16" y="15"/>
                    <a:pt x="16" y="15"/>
                    <a:pt x="16" y="15"/>
                  </a:cubicBezTo>
                  <a:cubicBezTo>
                    <a:pt x="15" y="13"/>
                    <a:pt x="15" y="13"/>
                    <a:pt x="15" y="13"/>
                  </a:cubicBezTo>
                  <a:cubicBezTo>
                    <a:pt x="12" y="8"/>
                    <a:pt x="11" y="6"/>
                    <a:pt x="9" y="0"/>
                  </a:cubicBezTo>
                  <a:cubicBezTo>
                    <a:pt x="4" y="1"/>
                    <a:pt x="0" y="3"/>
                    <a:pt x="0" y="7"/>
                  </a:cubicBezTo>
                  <a:close/>
                  <a:moveTo>
                    <a:pt x="17" y="15"/>
                  </a:moveTo>
                  <a:cubicBezTo>
                    <a:pt x="30" y="15"/>
                    <a:pt x="30" y="15"/>
                    <a:pt x="30" y="15"/>
                  </a:cubicBezTo>
                  <a:cubicBezTo>
                    <a:pt x="32" y="15"/>
                    <a:pt x="33" y="13"/>
                    <a:pt x="33" y="12"/>
                  </a:cubicBezTo>
                  <a:cubicBezTo>
                    <a:pt x="33" y="7"/>
                    <a:pt x="33" y="7"/>
                    <a:pt x="33" y="7"/>
                  </a:cubicBezTo>
                  <a:cubicBezTo>
                    <a:pt x="33" y="3"/>
                    <a:pt x="29" y="1"/>
                    <a:pt x="24" y="0"/>
                  </a:cubicBezTo>
                  <a:cubicBezTo>
                    <a:pt x="22" y="6"/>
                    <a:pt x="21" y="8"/>
                    <a:pt x="18" y="13"/>
                  </a:cubicBezTo>
                  <a:lnTo>
                    <a:pt x="17" y="15"/>
                  </a:lnTo>
                  <a:close/>
                </a:path>
              </a:pathLst>
            </a:custGeom>
            <a:solidFill>
              <a:srgbClr val="2C3E50"/>
            </a:solidFill>
            <a:ln w="9525">
              <a:noFill/>
              <a:round/>
            </a:ln>
          </p:spPr>
          <p:txBody>
            <a:bodyPr/>
            <a:lstStyle/>
            <a:p>
              <a:endParaRPr lang="zh-CN" altLang="en-US"/>
            </a:p>
          </p:txBody>
        </p:sp>
      </p:grpSp>
      <p:sp>
        <p:nvSpPr>
          <p:cNvPr id="96" name="TextBox 40"/>
          <p:cNvSpPr txBox="1">
            <a:spLocks noChangeArrowheads="1"/>
          </p:cNvSpPr>
          <p:nvPr/>
        </p:nvSpPr>
        <p:spPr bwMode="auto">
          <a:xfrm>
            <a:off x="3163888" y="3114675"/>
            <a:ext cx="7781925" cy="1587500"/>
          </a:xfrm>
          <a:prstGeom prst="rect">
            <a:avLst/>
          </a:prstGeom>
          <a:noFill/>
          <a:ln w="9525">
            <a:noFill/>
            <a:miter lim="800000"/>
          </a:ln>
        </p:spPr>
        <p:txBody>
          <a:bodyPr>
            <a:spAutoFit/>
          </a:bodyPr>
          <a:lstStyle/>
          <a:p>
            <a:pPr marL="285750" indent="-285750" defTabSz="1219200">
              <a:lnSpc>
                <a:spcPct val="135000"/>
              </a:lnSpc>
              <a:buFont typeface="Wingdings" panose="05000000000000000000" pitchFamily="2" charset="2"/>
              <a:buChar char="l"/>
            </a:pPr>
            <a:r>
              <a:rPr lang="zh-CN" altLang="en-US">
                <a:solidFill>
                  <a:srgbClr val="222A35"/>
                </a:solidFill>
                <a:latin typeface="微软雅黑" panose="020B0503020204020204" pitchFamily="34" charset="-122"/>
                <a:ea typeface="微软雅黑" panose="020B0503020204020204" pitchFamily="34" charset="-122"/>
                <a:sym typeface="微软雅黑" panose="020B0503020204020204" pitchFamily="34" charset="-122"/>
              </a:rPr>
              <a:t>是中国共产党在团结带领全国各族人民探索建设社会主义的进程中找到的适合社会主义中国发展的道路选择，</a:t>
            </a:r>
            <a:endParaRPr lang="en-US" altLang="zh-CN">
              <a:solidFill>
                <a:srgbClr val="222A35"/>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defTabSz="1219200">
              <a:lnSpc>
                <a:spcPct val="135000"/>
              </a:lnSpc>
              <a:buFont typeface="Wingdings" panose="05000000000000000000" pitchFamily="2" charset="2"/>
              <a:buChar char="l"/>
            </a:pPr>
            <a:r>
              <a:rPr lang="zh-CN" altLang="en-US">
                <a:solidFill>
                  <a:srgbClr val="222A35"/>
                </a:solidFill>
                <a:latin typeface="微软雅黑" panose="020B0503020204020204" pitchFamily="34" charset="-122"/>
                <a:ea typeface="微软雅黑" panose="020B0503020204020204" pitchFamily="34" charset="-122"/>
                <a:sym typeface="微软雅黑" panose="020B0503020204020204" pitchFamily="34" charset="-122"/>
              </a:rPr>
              <a:t>是中国共产党领导全国人民的伟大历史性创造。</a:t>
            </a:r>
            <a:endParaRPr lang="en-US" altLang="zh-CN">
              <a:solidFill>
                <a:srgbClr val="222A35"/>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defTabSz="1219200">
              <a:lnSpc>
                <a:spcPct val="135000"/>
              </a:lnSpc>
              <a:buFont typeface="Wingdings" panose="05000000000000000000" pitchFamily="2" charset="2"/>
              <a:buChar char="l"/>
            </a:pPr>
            <a:r>
              <a:rPr lang="zh-CN" altLang="en-US">
                <a:solidFill>
                  <a:srgbClr val="222A35"/>
                </a:solidFill>
                <a:latin typeface="微软雅黑" panose="020B0503020204020204" pitchFamily="34" charset="-122"/>
                <a:ea typeface="微软雅黑" panose="020B0503020204020204" pitchFamily="34" charset="-122"/>
                <a:sym typeface="微软雅黑" panose="020B0503020204020204" pitchFamily="34" charset="-122"/>
              </a:rPr>
              <a:t>是我们党的历史上一次伟大觉醒</a:t>
            </a:r>
            <a:endParaRPr lang="zh-CN" altLang="en-US">
              <a:solidFill>
                <a:srgbClr val="222A35"/>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97" name="组合 96"/>
          <p:cNvGrpSpPr/>
          <p:nvPr/>
        </p:nvGrpSpPr>
        <p:grpSpPr bwMode="auto">
          <a:xfrm>
            <a:off x="2820988" y="4448175"/>
            <a:ext cx="8289925" cy="360363"/>
            <a:chOff x="176531" y="3699063"/>
            <a:chExt cx="8289558" cy="361685"/>
          </a:xfrm>
        </p:grpSpPr>
        <p:grpSp>
          <p:nvGrpSpPr>
            <p:cNvPr id="56334" name="组合 97"/>
            <p:cNvGrpSpPr/>
            <p:nvPr/>
          </p:nvGrpSpPr>
          <p:grpSpPr bwMode="auto">
            <a:xfrm>
              <a:off x="451223" y="3886762"/>
              <a:ext cx="8014866" cy="173986"/>
              <a:chOff x="1456841" y="4682325"/>
              <a:chExt cx="8014866" cy="173986"/>
            </a:xfrm>
          </p:grpSpPr>
          <p:cxnSp>
            <p:nvCxnSpPr>
              <p:cNvPr id="100" name="直接连接符 99"/>
              <p:cNvCxnSpPr>
                <a:endCxn id="101" idx="2"/>
              </p:cNvCxnSpPr>
              <p:nvPr/>
            </p:nvCxnSpPr>
            <p:spPr>
              <a:xfrm flipV="1">
                <a:off x="1456774" y="4770271"/>
                <a:ext cx="7840316"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1" name="圆: 空心 54"/>
              <p:cNvSpPr/>
              <p:nvPr/>
            </p:nvSpPr>
            <p:spPr>
              <a:xfrm>
                <a:off x="9297090" y="4682638"/>
                <a:ext cx="174617" cy="173673"/>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cxnSp>
          <p:nvCxnSpPr>
            <p:cNvPr id="99" name="直接连接符 98"/>
            <p:cNvCxnSpPr/>
            <p:nvPr/>
          </p:nvCxnSpPr>
          <p:spPr>
            <a:xfrm>
              <a:off x="176531" y="3699063"/>
              <a:ext cx="274625" cy="27405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2" name="矩形 101"/>
          <p:cNvSpPr>
            <a:spLocks noChangeArrowheads="1"/>
          </p:cNvSpPr>
          <p:nvPr/>
        </p:nvSpPr>
        <p:spPr bwMode="auto">
          <a:xfrm>
            <a:off x="3419475" y="2654300"/>
            <a:ext cx="1519238" cy="492125"/>
          </a:xfrm>
          <a:prstGeom prst="rect">
            <a:avLst/>
          </a:prstGeom>
          <a:noFill/>
          <a:ln w="9525">
            <a:noFill/>
            <a:miter lim="800000"/>
          </a:ln>
        </p:spPr>
        <p:txBody>
          <a:bodyPr wrap="none">
            <a:spAutoFit/>
          </a:bodyPr>
          <a:lstStyle/>
          <a:p>
            <a:r>
              <a:rPr lang="zh-CN" altLang="en-US" sz="26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改革开放</a:t>
            </a:r>
            <a:endParaRPr lang="zh-CN" altLang="en-US" sz="26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3" name="组合 102"/>
          <p:cNvGrpSpPr/>
          <p:nvPr/>
        </p:nvGrpSpPr>
        <p:grpSpPr bwMode="auto">
          <a:xfrm>
            <a:off x="1550988" y="5092700"/>
            <a:ext cx="903287" cy="461963"/>
            <a:chOff x="869474" y="1944008"/>
            <a:chExt cx="903606" cy="461665"/>
          </a:xfrm>
        </p:grpSpPr>
        <p:sp>
          <p:nvSpPr>
            <p:cNvPr id="56332" name="Freeform 5"/>
            <p:cNvSpPr/>
            <p:nvPr/>
          </p:nvSpPr>
          <p:spPr bwMode="auto">
            <a:xfrm>
              <a:off x="1151440" y="1944008"/>
              <a:ext cx="621640" cy="461665"/>
            </a:xfrm>
            <a:custGeom>
              <a:avLst/>
              <a:gdLst>
                <a:gd name="T0" fmla="*/ 2147483647 w 626"/>
                <a:gd name="T1" fmla="*/ 2147483647 h 465"/>
                <a:gd name="T2" fmla="*/ 2147483647 w 626"/>
                <a:gd name="T3" fmla="*/ 2147483647 h 465"/>
                <a:gd name="T4" fmla="*/ 2147483647 w 626"/>
                <a:gd name="T5" fmla="*/ 2147483647 h 465"/>
                <a:gd name="T6" fmla="*/ 2147483647 w 626"/>
                <a:gd name="T7" fmla="*/ 2147483647 h 465"/>
                <a:gd name="T8" fmla="*/ 2147483647 w 626"/>
                <a:gd name="T9" fmla="*/ 2147483647 h 465"/>
                <a:gd name="T10" fmla="*/ 2147483647 w 626"/>
                <a:gd name="T11" fmla="*/ 2147483647 h 465"/>
                <a:gd name="T12" fmla="*/ 2147483647 w 626"/>
                <a:gd name="T13" fmla="*/ 2147483647 h 465"/>
                <a:gd name="T14" fmla="*/ 2147483647 w 626"/>
                <a:gd name="T15" fmla="*/ 2147483647 h 465"/>
                <a:gd name="T16" fmla="*/ 2147483647 w 626"/>
                <a:gd name="T17" fmla="*/ 2147483647 h 465"/>
                <a:gd name="T18" fmla="*/ 2147483647 w 626"/>
                <a:gd name="T19" fmla="*/ 2147483647 h 465"/>
                <a:gd name="T20" fmla="*/ 2147483647 w 626"/>
                <a:gd name="T21" fmla="*/ 2147483647 h 465"/>
                <a:gd name="T22" fmla="*/ 2147483647 w 626"/>
                <a:gd name="T23" fmla="*/ 0 h 465"/>
                <a:gd name="T24" fmla="*/ 2147483647 w 626"/>
                <a:gd name="T25" fmla="*/ 0 h 465"/>
                <a:gd name="T26" fmla="*/ 2147483647 w 626"/>
                <a:gd name="T27" fmla="*/ 2147483647 h 465"/>
                <a:gd name="T28" fmla="*/ 2147483647 w 626"/>
                <a:gd name="T29" fmla="*/ 2147483647 h 465"/>
                <a:gd name="T30" fmla="*/ 0 w 626"/>
                <a:gd name="T31" fmla="*/ 2147483647 h 465"/>
                <a:gd name="T32" fmla="*/ 0 w 626"/>
                <a:gd name="T33" fmla="*/ 2147483647 h 465"/>
                <a:gd name="T34" fmla="*/ 2147483647 w 626"/>
                <a:gd name="T35" fmla="*/ 2147483647 h 465"/>
                <a:gd name="T36" fmla="*/ 2147483647 w 626"/>
                <a:gd name="T37" fmla="*/ 2147483647 h 465"/>
                <a:gd name="T38" fmla="*/ 2147483647 w 626"/>
                <a:gd name="T39" fmla="*/ 2147483647 h 465"/>
                <a:gd name="T40" fmla="*/ 2147483647 w 626"/>
                <a:gd name="T41" fmla="*/ 2147483647 h 465"/>
                <a:gd name="T42" fmla="*/ 2147483647 w 626"/>
                <a:gd name="T43" fmla="*/ 2147483647 h 4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6"/>
                <a:gd name="T67" fmla="*/ 0 h 465"/>
                <a:gd name="T68" fmla="*/ 626 w 626"/>
                <a:gd name="T69" fmla="*/ 465 h 4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solidFill>
              <a:srgbClr val="E20000"/>
            </a:solidFill>
            <a:ln w="9525">
              <a:noFill/>
              <a:round/>
            </a:ln>
          </p:spPr>
          <p:txBody>
            <a:bodyPr/>
            <a:lstStyle/>
            <a:p>
              <a:endParaRPr lang="zh-CN" altLang="en-US"/>
            </a:p>
          </p:txBody>
        </p:sp>
        <p:sp>
          <p:nvSpPr>
            <p:cNvPr id="56333" name="Rectangle 6"/>
            <p:cNvSpPr>
              <a:spLocks noChangeArrowheads="1"/>
            </p:cNvSpPr>
            <p:nvPr/>
          </p:nvSpPr>
          <p:spPr bwMode="auto">
            <a:xfrm>
              <a:off x="869474" y="2006830"/>
              <a:ext cx="233024" cy="387886"/>
            </a:xfrm>
            <a:prstGeom prst="rect">
              <a:avLst/>
            </a:prstGeom>
            <a:solidFill>
              <a:srgbClr val="E20000"/>
            </a:solidFill>
            <a:ln w="9525">
              <a:noFill/>
              <a:miter lim="800000"/>
            </a:ln>
          </p:spPr>
          <p:txBody>
            <a:bodyPr/>
            <a:lstStyle/>
            <a:p>
              <a:endPar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07" name="TextBox 40"/>
          <p:cNvSpPr txBox="1">
            <a:spLocks noChangeArrowheads="1"/>
          </p:cNvSpPr>
          <p:nvPr/>
        </p:nvSpPr>
        <p:spPr bwMode="auto">
          <a:xfrm>
            <a:off x="2576513" y="5476875"/>
            <a:ext cx="8556625" cy="801688"/>
          </a:xfrm>
          <a:prstGeom prst="rect">
            <a:avLst/>
          </a:prstGeom>
          <a:noFill/>
          <a:ln w="9525">
            <a:noFill/>
            <a:miter lim="800000"/>
          </a:ln>
        </p:spPr>
        <p:txBody>
          <a:bodyPr>
            <a:spAutoFit/>
          </a:bodyPr>
          <a:lstStyle/>
          <a:p>
            <a:pPr algn="just" defTabSz="1219200">
              <a:lnSpc>
                <a:spcPct val="135000"/>
              </a:lnSpc>
            </a:pPr>
            <a:r>
              <a:rPr lang="zh-CN" altLang="en-US">
                <a:solidFill>
                  <a:srgbClr val="222A35"/>
                </a:solidFill>
                <a:latin typeface="微软雅黑" panose="020B0503020204020204" pitchFamily="34" charset="-122"/>
                <a:ea typeface="微软雅黑" panose="020B0503020204020204" pitchFamily="34" charset="-122"/>
                <a:sym typeface="微软雅黑" panose="020B0503020204020204" pitchFamily="34" charset="-122"/>
              </a:rPr>
              <a:t>改革开放是当代中国发展进步的动力源泉，是党和国家实现中华民族伟大复兴的重要法宝，也是坚持和发展中国特色社会主义的必由之路。</a:t>
            </a:r>
            <a:endParaRPr lang="zh-CN" altLang="en-US">
              <a:solidFill>
                <a:srgbClr val="222A3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8" name="矩形 107"/>
          <p:cNvSpPr>
            <a:spLocks noChangeArrowheads="1"/>
          </p:cNvSpPr>
          <p:nvPr/>
        </p:nvSpPr>
        <p:spPr bwMode="auto">
          <a:xfrm>
            <a:off x="2555875" y="5087938"/>
            <a:ext cx="2184400" cy="492125"/>
          </a:xfrm>
          <a:prstGeom prst="rect">
            <a:avLst/>
          </a:prstGeom>
          <a:noFill/>
          <a:ln w="9525">
            <a:noFill/>
            <a:miter lim="800000"/>
          </a:ln>
        </p:spPr>
        <p:txBody>
          <a:bodyPr wrap="none">
            <a:spAutoFit/>
          </a:bodyPr>
          <a:lstStyle/>
          <a:p>
            <a:r>
              <a:rPr lang="zh-CN" altLang="en-US" sz="26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实践一再证明</a:t>
            </a:r>
            <a:endParaRPr lang="zh-CN" altLang="en-US" sz="26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9937" name="图片 83"/>
          <p:cNvPicPr>
            <a:picLocks noChangeAspect="1"/>
          </p:cNvPicPr>
          <p:nvPr/>
        </p:nvPicPr>
        <p:blipFill>
          <a:blip r:embed="rId1" cstate="print"/>
          <a:srcRect/>
          <a:stretch>
            <a:fillRect/>
          </a:stretch>
        </p:blipFill>
        <p:spPr bwMode="auto">
          <a:xfrm>
            <a:off x="0" y="0"/>
            <a:ext cx="2889250" cy="12731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p:tgtEl>
                                          <p:spTgt spid="49"/>
                                        </p:tgtEl>
                                        <p:attrNameLst>
                                          <p:attrName>ppt_x</p:attrName>
                                        </p:attrNameLst>
                                      </p:cBhvr>
                                      <p:tavLst>
                                        <p:tav tm="0">
                                          <p:val>
                                            <p:strVal val="#ppt_x-#ppt_w*1.125000"/>
                                          </p:val>
                                        </p:tav>
                                        <p:tav tm="100000">
                                          <p:val>
                                            <p:strVal val="#ppt_x"/>
                                          </p:val>
                                        </p:tav>
                                      </p:tavLst>
                                    </p:anim>
                                    <p:animEffect transition="in" filter="wipe(right)">
                                      <p:cBhvr>
                                        <p:cTn id="8" dur="500"/>
                                        <p:tgtEl>
                                          <p:spTgt spid="49"/>
                                        </p:tgtEl>
                                      </p:cBhvr>
                                    </p:animEffect>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left)">
                                      <p:cBhvr>
                                        <p:cTn id="12" dur="500"/>
                                        <p:tgtEl>
                                          <p:spTgt spid="53"/>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wipe(up)">
                                      <p:cBhvr>
                                        <p:cTn id="16" dur="500"/>
                                        <p:tgtEl>
                                          <p:spTgt spid="56"/>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102"/>
                                        </p:tgtEl>
                                        <p:attrNameLst>
                                          <p:attrName>style.visibility</p:attrName>
                                        </p:attrNameLst>
                                      </p:cBhvr>
                                      <p:to>
                                        <p:strVal val="visible"/>
                                      </p:to>
                                    </p:set>
                                    <p:anim calcmode="lin" valueType="num">
                                      <p:cBhvr>
                                        <p:cTn id="20" dur="500" fill="hold"/>
                                        <p:tgtEl>
                                          <p:spTgt spid="102"/>
                                        </p:tgtEl>
                                        <p:attrNameLst>
                                          <p:attrName>ppt_w</p:attrName>
                                        </p:attrNameLst>
                                      </p:cBhvr>
                                      <p:tavLst>
                                        <p:tav tm="0">
                                          <p:val>
                                            <p:fltVal val="0"/>
                                          </p:val>
                                        </p:tav>
                                        <p:tav tm="100000">
                                          <p:val>
                                            <p:strVal val="#ppt_w"/>
                                          </p:val>
                                        </p:tav>
                                      </p:tavLst>
                                    </p:anim>
                                    <p:anim calcmode="lin" valueType="num">
                                      <p:cBhvr>
                                        <p:cTn id="21" dur="500" fill="hold"/>
                                        <p:tgtEl>
                                          <p:spTgt spid="102"/>
                                        </p:tgtEl>
                                        <p:attrNameLst>
                                          <p:attrName>ppt_h</p:attrName>
                                        </p:attrNameLst>
                                      </p:cBhvr>
                                      <p:tavLst>
                                        <p:tav tm="0">
                                          <p:val>
                                            <p:fltVal val="0"/>
                                          </p:val>
                                        </p:tav>
                                        <p:tav tm="100000">
                                          <p:val>
                                            <p:strVal val="#ppt_h"/>
                                          </p:val>
                                        </p:tav>
                                      </p:tavLst>
                                    </p:anim>
                                    <p:animEffect transition="in" filter="fade">
                                      <p:cBhvr>
                                        <p:cTn id="22" dur="500"/>
                                        <p:tgtEl>
                                          <p:spTgt spid="102"/>
                                        </p:tgtEl>
                                      </p:cBhvr>
                                    </p:animEffect>
                                  </p:childTnLst>
                                </p:cTn>
                              </p:par>
                            </p:childTnLst>
                          </p:cTn>
                        </p:par>
                        <p:par>
                          <p:cTn id="23" fill="hold">
                            <p:stCondLst>
                              <p:cond delay="2000"/>
                            </p:stCondLst>
                            <p:childTnLst>
                              <p:par>
                                <p:cTn id="24" presetID="21" presetClass="entr" presetSubtype="1" fill="hold" nodeType="after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heel(1)">
                                      <p:cBhvr>
                                        <p:cTn id="26" dur="500"/>
                                        <p:tgtEl>
                                          <p:spTgt spid="57"/>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58"/>
                                        </p:tgtEl>
                                        <p:attrNameLst>
                                          <p:attrName>style.visibility</p:attrName>
                                        </p:attrNameLst>
                                      </p:cBhvr>
                                      <p:to>
                                        <p:strVal val="visible"/>
                                      </p:to>
                                    </p:set>
                                    <p:anim calcmode="lin" valueType="num">
                                      <p:cBhvr>
                                        <p:cTn id="30" dur="500" fill="hold"/>
                                        <p:tgtEl>
                                          <p:spTgt spid="58"/>
                                        </p:tgtEl>
                                        <p:attrNameLst>
                                          <p:attrName>ppt_w</p:attrName>
                                        </p:attrNameLst>
                                      </p:cBhvr>
                                      <p:tavLst>
                                        <p:tav tm="0">
                                          <p:val>
                                            <p:fltVal val="0"/>
                                          </p:val>
                                        </p:tav>
                                        <p:tav tm="100000">
                                          <p:val>
                                            <p:strVal val="#ppt_w"/>
                                          </p:val>
                                        </p:tav>
                                      </p:tavLst>
                                    </p:anim>
                                    <p:anim calcmode="lin" valueType="num">
                                      <p:cBhvr>
                                        <p:cTn id="31" dur="500" fill="hold"/>
                                        <p:tgtEl>
                                          <p:spTgt spid="58"/>
                                        </p:tgtEl>
                                        <p:attrNameLst>
                                          <p:attrName>ppt_h</p:attrName>
                                        </p:attrNameLst>
                                      </p:cBhvr>
                                      <p:tavLst>
                                        <p:tav tm="0">
                                          <p:val>
                                            <p:fltVal val="0"/>
                                          </p:val>
                                        </p:tav>
                                        <p:tav tm="100000">
                                          <p:val>
                                            <p:strVal val="#ppt_h"/>
                                          </p:val>
                                        </p:tav>
                                      </p:tavLst>
                                    </p:anim>
                                    <p:animEffect transition="in" filter="fade">
                                      <p:cBhvr>
                                        <p:cTn id="32" dur="500"/>
                                        <p:tgtEl>
                                          <p:spTgt spid="5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6"/>
                                        </p:tgtEl>
                                        <p:attrNameLst>
                                          <p:attrName>style.visibility</p:attrName>
                                        </p:attrNameLst>
                                      </p:cBhvr>
                                      <p:to>
                                        <p:strVal val="visible"/>
                                      </p:to>
                                    </p:set>
                                    <p:animEffect transition="in" filter="fade">
                                      <p:cBhvr>
                                        <p:cTn id="35" dur="500"/>
                                        <p:tgtEl>
                                          <p:spTgt spid="96"/>
                                        </p:tgtEl>
                                      </p:cBhvr>
                                    </p:animEffect>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Effect transition="in" filter="wipe(left)">
                                      <p:cBhvr>
                                        <p:cTn id="39" dur="500"/>
                                        <p:tgtEl>
                                          <p:spTgt spid="97"/>
                                        </p:tgtEl>
                                      </p:cBhvr>
                                    </p:animEffect>
                                  </p:childTnLst>
                                </p:cTn>
                              </p:par>
                            </p:childTnLst>
                          </p:cTn>
                        </p:par>
                        <p:par>
                          <p:cTn id="40" fill="hold">
                            <p:stCondLst>
                              <p:cond delay="3500"/>
                            </p:stCondLst>
                            <p:childTnLst>
                              <p:par>
                                <p:cTn id="41" presetID="2" presetClass="entr" presetSubtype="8"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additive="base">
                                        <p:cTn id="43" dur="500" fill="hold"/>
                                        <p:tgtEl>
                                          <p:spTgt spid="103"/>
                                        </p:tgtEl>
                                        <p:attrNameLst>
                                          <p:attrName>ppt_x</p:attrName>
                                        </p:attrNameLst>
                                      </p:cBhvr>
                                      <p:tavLst>
                                        <p:tav tm="0">
                                          <p:val>
                                            <p:strVal val="0-#ppt_w/2"/>
                                          </p:val>
                                        </p:tav>
                                        <p:tav tm="100000">
                                          <p:val>
                                            <p:strVal val="#ppt_x"/>
                                          </p:val>
                                        </p:tav>
                                      </p:tavLst>
                                    </p:anim>
                                    <p:anim calcmode="lin" valueType="num">
                                      <p:cBhvr additive="base">
                                        <p:cTn id="44" dur="500" fill="hold"/>
                                        <p:tgtEl>
                                          <p:spTgt spid="103"/>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53" presetClass="entr" presetSubtype="16" fill="hold" grpId="0" nodeType="afterEffect">
                                  <p:stCondLst>
                                    <p:cond delay="0"/>
                                  </p:stCondLst>
                                  <p:childTnLst>
                                    <p:set>
                                      <p:cBhvr>
                                        <p:cTn id="47" dur="1" fill="hold">
                                          <p:stCondLst>
                                            <p:cond delay="0"/>
                                          </p:stCondLst>
                                        </p:cTn>
                                        <p:tgtEl>
                                          <p:spTgt spid="108"/>
                                        </p:tgtEl>
                                        <p:attrNameLst>
                                          <p:attrName>style.visibility</p:attrName>
                                        </p:attrNameLst>
                                      </p:cBhvr>
                                      <p:to>
                                        <p:strVal val="visible"/>
                                      </p:to>
                                    </p:set>
                                    <p:anim calcmode="lin" valueType="num">
                                      <p:cBhvr>
                                        <p:cTn id="48" dur="500" fill="hold"/>
                                        <p:tgtEl>
                                          <p:spTgt spid="108"/>
                                        </p:tgtEl>
                                        <p:attrNameLst>
                                          <p:attrName>ppt_w</p:attrName>
                                        </p:attrNameLst>
                                      </p:cBhvr>
                                      <p:tavLst>
                                        <p:tav tm="0">
                                          <p:val>
                                            <p:fltVal val="0"/>
                                          </p:val>
                                        </p:tav>
                                        <p:tav tm="100000">
                                          <p:val>
                                            <p:strVal val="#ppt_w"/>
                                          </p:val>
                                        </p:tav>
                                      </p:tavLst>
                                    </p:anim>
                                    <p:anim calcmode="lin" valueType="num">
                                      <p:cBhvr>
                                        <p:cTn id="49" dur="500" fill="hold"/>
                                        <p:tgtEl>
                                          <p:spTgt spid="108"/>
                                        </p:tgtEl>
                                        <p:attrNameLst>
                                          <p:attrName>ppt_h</p:attrName>
                                        </p:attrNameLst>
                                      </p:cBhvr>
                                      <p:tavLst>
                                        <p:tav tm="0">
                                          <p:val>
                                            <p:fltVal val="0"/>
                                          </p:val>
                                        </p:tav>
                                        <p:tav tm="100000">
                                          <p:val>
                                            <p:strVal val="#ppt_h"/>
                                          </p:val>
                                        </p:tav>
                                      </p:tavLst>
                                    </p:anim>
                                    <p:animEffect transition="in" filter="fade">
                                      <p:cBhvr>
                                        <p:cTn id="50" dur="500"/>
                                        <p:tgtEl>
                                          <p:spTgt spid="10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96" grpId="0"/>
      <p:bldP spid="102" grpId="0"/>
      <p:bldP spid="107" grpId="0"/>
      <p:bldP spid="10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Aitds3"/>
          <p:cNvSpPr/>
          <p:nvPr/>
        </p:nvSpPr>
        <p:spPr>
          <a:xfrm>
            <a:off x="2484438" y="2016125"/>
            <a:ext cx="8951912" cy="1770380"/>
          </a:xfrm>
          <a:prstGeom prst="rect">
            <a:avLst/>
          </a:prstGeom>
        </p:spPr>
        <p:txBody>
          <a:bodyPr>
            <a:spAutoFit/>
          </a:bodyPr>
          <a:lstStyle/>
          <a:p>
            <a:pPr algn="just" fontAlgn="auto">
              <a:lnSpc>
                <a:spcPct val="130000"/>
              </a:lnSpc>
              <a:spcBef>
                <a:spcPts val="0"/>
              </a:spcBef>
              <a:spcAft>
                <a:spcPts val="0"/>
              </a:spcAft>
              <a:defRPr/>
            </a:pPr>
            <a:r>
              <a:rPr lang="en-US" altLang="zh-CN" sz="2800" dirty="0">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cs typeface="+mn-ea"/>
                <a:sym typeface="微软雅黑" panose="020B0503020204020204" pitchFamily="34" charset="-122"/>
              </a:rPr>
              <a:t>习近平总书记在庆祝改革开放40周年大会上指出，改革开放铸就的伟大改革开放精神，极大丰富了民族精神内涵，成为当代中国人民最鲜明的精神标识！</a:t>
            </a:r>
            <a:endParaRPr lang="zh-CN" altLang="en-US" sz="28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7" name="弧形 56"/>
          <p:cNvSpPr/>
          <p:nvPr/>
        </p:nvSpPr>
        <p:spPr>
          <a:xfrm>
            <a:off x="755015" y="2200910"/>
            <a:ext cx="1843088" cy="1843088"/>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8" name="组合 57"/>
          <p:cNvGrpSpPr/>
          <p:nvPr/>
        </p:nvGrpSpPr>
        <p:grpSpPr bwMode="auto">
          <a:xfrm>
            <a:off x="1456055" y="2530475"/>
            <a:ext cx="1119188" cy="723900"/>
            <a:chOff x="1793081" y="328613"/>
            <a:chExt cx="490537" cy="317500"/>
          </a:xfrm>
        </p:grpSpPr>
        <p:sp>
          <p:nvSpPr>
            <p:cNvPr id="56338" name="Freeform 588"/>
            <p:cNvSpPr/>
            <p:nvPr/>
          </p:nvSpPr>
          <p:spPr bwMode="auto">
            <a:xfrm>
              <a:off x="2143918" y="452437"/>
              <a:ext cx="84137" cy="101600"/>
            </a:xfrm>
            <a:custGeom>
              <a:avLst/>
              <a:gdLst>
                <a:gd name="T0" fmla="*/ 2147483647 w 11"/>
                <a:gd name="T1" fmla="*/ 0 h 13"/>
                <a:gd name="T2" fmla="*/ 2147483647 w 11"/>
                <a:gd name="T3" fmla="*/ 0 h 13"/>
                <a:gd name="T4" fmla="*/ 2147483647 w 11"/>
                <a:gd name="T5" fmla="*/ 2147483647 h 13"/>
                <a:gd name="T6" fmla="*/ 2147483647 w 11"/>
                <a:gd name="T7" fmla="*/ 2147483647 h 13"/>
                <a:gd name="T8" fmla="*/ 2147483647 w 11"/>
                <a:gd name="T9" fmla="*/ 2147483647 h 13"/>
                <a:gd name="T10" fmla="*/ 2147483647 w 11"/>
                <a:gd name="T11" fmla="*/ 2147483647 h 13"/>
                <a:gd name="T12" fmla="*/ 0 w 11"/>
                <a:gd name="T13" fmla="*/ 2147483647 h 13"/>
                <a:gd name="T14" fmla="*/ 0 w 11"/>
                <a:gd name="T15" fmla="*/ 2147483647 h 13"/>
                <a:gd name="T16" fmla="*/ 0 w 11"/>
                <a:gd name="T17" fmla="*/ 2147483647 h 13"/>
                <a:gd name="T18" fmla="*/ 2147483647 w 11"/>
                <a:gd name="T19" fmla="*/ 2147483647 h 13"/>
                <a:gd name="T20" fmla="*/ 2147483647 w 11"/>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13"/>
                <a:gd name="T35" fmla="*/ 11 w 11"/>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13">
                  <a:moveTo>
                    <a:pt x="2" y="0"/>
                  </a:moveTo>
                  <a:cubicBezTo>
                    <a:pt x="9" y="0"/>
                    <a:pt x="9" y="0"/>
                    <a:pt x="9" y="0"/>
                  </a:cubicBezTo>
                  <a:cubicBezTo>
                    <a:pt x="10" y="9"/>
                    <a:pt x="10" y="9"/>
                    <a:pt x="10" y="9"/>
                  </a:cubicBezTo>
                  <a:cubicBezTo>
                    <a:pt x="10" y="9"/>
                    <a:pt x="10" y="10"/>
                    <a:pt x="11" y="10"/>
                  </a:cubicBezTo>
                  <a:cubicBezTo>
                    <a:pt x="11" y="10"/>
                    <a:pt x="11" y="10"/>
                    <a:pt x="11" y="10"/>
                  </a:cubicBezTo>
                  <a:cubicBezTo>
                    <a:pt x="10" y="13"/>
                    <a:pt x="10" y="13"/>
                    <a:pt x="10" y="13"/>
                  </a:cubicBezTo>
                  <a:cubicBezTo>
                    <a:pt x="0" y="12"/>
                    <a:pt x="0" y="12"/>
                    <a:pt x="0" y="12"/>
                  </a:cubicBezTo>
                  <a:cubicBezTo>
                    <a:pt x="0" y="10"/>
                    <a:pt x="0" y="10"/>
                    <a:pt x="0" y="10"/>
                  </a:cubicBezTo>
                  <a:cubicBezTo>
                    <a:pt x="0" y="10"/>
                    <a:pt x="0" y="10"/>
                    <a:pt x="0" y="10"/>
                  </a:cubicBezTo>
                  <a:cubicBezTo>
                    <a:pt x="0" y="9"/>
                    <a:pt x="1" y="9"/>
                    <a:pt x="1" y="8"/>
                  </a:cubicBezTo>
                  <a:lnTo>
                    <a:pt x="2" y="0"/>
                  </a:lnTo>
                  <a:close/>
                </a:path>
              </a:pathLst>
            </a:custGeom>
            <a:solidFill>
              <a:srgbClr val="E3CCA4"/>
            </a:solidFill>
            <a:ln w="9525">
              <a:noFill/>
              <a:round/>
            </a:ln>
          </p:spPr>
          <p:txBody>
            <a:bodyPr/>
            <a:lstStyle/>
            <a:p>
              <a:endParaRPr lang="zh-CN" altLang="en-US"/>
            </a:p>
          </p:txBody>
        </p:sp>
        <p:sp>
          <p:nvSpPr>
            <p:cNvPr id="56339" name="Freeform 589"/>
            <p:cNvSpPr/>
            <p:nvPr/>
          </p:nvSpPr>
          <p:spPr bwMode="auto">
            <a:xfrm>
              <a:off x="2143918" y="476250"/>
              <a:ext cx="38100" cy="69850"/>
            </a:xfrm>
            <a:custGeom>
              <a:avLst/>
              <a:gdLst>
                <a:gd name="T0" fmla="*/ 2147483647 w 5"/>
                <a:gd name="T1" fmla="*/ 2147483647 h 9"/>
                <a:gd name="T2" fmla="*/ 0 w 5"/>
                <a:gd name="T3" fmla="*/ 2147483647 h 9"/>
                <a:gd name="T4" fmla="*/ 0 w 5"/>
                <a:gd name="T5" fmla="*/ 2147483647 h 9"/>
                <a:gd name="T6" fmla="*/ 0 w 5"/>
                <a:gd name="T7" fmla="*/ 2147483647 h 9"/>
                <a:gd name="T8" fmla="*/ 2147483647 w 5"/>
                <a:gd name="T9" fmla="*/ 2147483647 h 9"/>
                <a:gd name="T10" fmla="*/ 2147483647 w 5"/>
                <a:gd name="T11" fmla="*/ 0 h 9"/>
                <a:gd name="T12" fmla="*/ 2147483647 w 5"/>
                <a:gd name="T13" fmla="*/ 0 h 9"/>
                <a:gd name="T14" fmla="*/ 2147483647 w 5"/>
                <a:gd name="T15" fmla="*/ 2147483647 h 9"/>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9"/>
                <a:gd name="T26" fmla="*/ 5 w 5"/>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9">
                  <a:moveTo>
                    <a:pt x="5" y="9"/>
                  </a:moveTo>
                  <a:cubicBezTo>
                    <a:pt x="0" y="9"/>
                    <a:pt x="0" y="9"/>
                    <a:pt x="0" y="9"/>
                  </a:cubicBezTo>
                  <a:cubicBezTo>
                    <a:pt x="0" y="7"/>
                    <a:pt x="0" y="7"/>
                    <a:pt x="0" y="7"/>
                  </a:cubicBezTo>
                  <a:cubicBezTo>
                    <a:pt x="0" y="7"/>
                    <a:pt x="0" y="7"/>
                    <a:pt x="0" y="7"/>
                  </a:cubicBezTo>
                  <a:cubicBezTo>
                    <a:pt x="0" y="6"/>
                    <a:pt x="1" y="6"/>
                    <a:pt x="1" y="5"/>
                  </a:cubicBezTo>
                  <a:cubicBezTo>
                    <a:pt x="1" y="0"/>
                    <a:pt x="1" y="0"/>
                    <a:pt x="1" y="0"/>
                  </a:cubicBezTo>
                  <a:cubicBezTo>
                    <a:pt x="5" y="0"/>
                    <a:pt x="5" y="0"/>
                    <a:pt x="5" y="0"/>
                  </a:cubicBezTo>
                  <a:lnTo>
                    <a:pt x="5" y="9"/>
                  </a:lnTo>
                  <a:close/>
                </a:path>
              </a:pathLst>
            </a:custGeom>
            <a:solidFill>
              <a:srgbClr val="D4C5A3"/>
            </a:solidFill>
            <a:ln w="9525">
              <a:noFill/>
              <a:round/>
            </a:ln>
          </p:spPr>
          <p:txBody>
            <a:bodyPr/>
            <a:lstStyle/>
            <a:p>
              <a:endParaRPr lang="zh-CN" altLang="en-US"/>
            </a:p>
          </p:txBody>
        </p:sp>
        <p:sp>
          <p:nvSpPr>
            <p:cNvPr id="56340" name="Freeform 590"/>
            <p:cNvSpPr/>
            <p:nvPr/>
          </p:nvSpPr>
          <p:spPr bwMode="auto">
            <a:xfrm>
              <a:off x="2150268" y="452437"/>
              <a:ext cx="63500" cy="77788"/>
            </a:xfrm>
            <a:custGeom>
              <a:avLst/>
              <a:gdLst>
                <a:gd name="T0" fmla="*/ 2147483647 w 8"/>
                <a:gd name="T1" fmla="*/ 0 h 10"/>
                <a:gd name="T2" fmla="*/ 2147483647 w 8"/>
                <a:gd name="T3" fmla="*/ 0 h 10"/>
                <a:gd name="T4" fmla="*/ 2147483647 w 8"/>
                <a:gd name="T5" fmla="*/ 2147483647 h 10"/>
                <a:gd name="T6" fmla="*/ 2147483647 w 8"/>
                <a:gd name="T7" fmla="*/ 2147483647 h 10"/>
                <a:gd name="T8" fmla="*/ 2147483647 w 8"/>
                <a:gd name="T9" fmla="*/ 2147483647 h 10"/>
                <a:gd name="T10" fmla="*/ 2147483647 w 8"/>
                <a:gd name="T11" fmla="*/ 2147483647 h 10"/>
                <a:gd name="T12" fmla="*/ 0 w 8"/>
                <a:gd name="T13" fmla="*/ 2147483647 h 10"/>
                <a:gd name="T14" fmla="*/ 2147483647 w 8"/>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0"/>
                <a:gd name="T26" fmla="*/ 8 w 8"/>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0">
                  <a:moveTo>
                    <a:pt x="1" y="0"/>
                  </a:moveTo>
                  <a:cubicBezTo>
                    <a:pt x="8" y="0"/>
                    <a:pt x="8" y="0"/>
                    <a:pt x="8" y="0"/>
                  </a:cubicBezTo>
                  <a:cubicBezTo>
                    <a:pt x="8" y="6"/>
                    <a:pt x="8" y="6"/>
                    <a:pt x="8" y="6"/>
                  </a:cubicBezTo>
                  <a:cubicBezTo>
                    <a:pt x="8" y="7"/>
                    <a:pt x="8" y="7"/>
                    <a:pt x="8" y="7"/>
                  </a:cubicBezTo>
                  <a:cubicBezTo>
                    <a:pt x="7" y="9"/>
                    <a:pt x="6" y="10"/>
                    <a:pt x="4" y="10"/>
                  </a:cubicBezTo>
                  <a:cubicBezTo>
                    <a:pt x="3" y="10"/>
                    <a:pt x="2" y="9"/>
                    <a:pt x="1" y="7"/>
                  </a:cubicBezTo>
                  <a:cubicBezTo>
                    <a:pt x="0" y="7"/>
                    <a:pt x="0" y="7"/>
                    <a:pt x="0" y="6"/>
                  </a:cubicBezTo>
                  <a:lnTo>
                    <a:pt x="1" y="0"/>
                  </a:lnTo>
                  <a:close/>
                </a:path>
              </a:pathLst>
            </a:custGeom>
            <a:solidFill>
              <a:srgbClr val="CCBC97"/>
            </a:solidFill>
            <a:ln w="9525">
              <a:noFill/>
              <a:round/>
            </a:ln>
          </p:spPr>
          <p:txBody>
            <a:bodyPr/>
            <a:lstStyle/>
            <a:p>
              <a:endParaRPr lang="zh-CN" altLang="en-US"/>
            </a:p>
          </p:txBody>
        </p:sp>
        <p:sp>
          <p:nvSpPr>
            <p:cNvPr id="56341" name="Freeform 591"/>
            <p:cNvSpPr/>
            <p:nvPr/>
          </p:nvSpPr>
          <p:spPr bwMode="auto">
            <a:xfrm>
              <a:off x="2128043" y="366712"/>
              <a:ext cx="115887" cy="139700"/>
            </a:xfrm>
            <a:custGeom>
              <a:avLst/>
              <a:gdLst>
                <a:gd name="T0" fmla="*/ 2147483647 w 15"/>
                <a:gd name="T1" fmla="*/ 2147483647 h 18"/>
                <a:gd name="T2" fmla="*/ 2147483647 w 15"/>
                <a:gd name="T3" fmla="*/ 2147483647 h 18"/>
                <a:gd name="T4" fmla="*/ 0 w 15"/>
                <a:gd name="T5" fmla="*/ 2147483647 h 18"/>
                <a:gd name="T6" fmla="*/ 0 w 15"/>
                <a:gd name="T7" fmla="*/ 2147483647 h 18"/>
                <a:gd name="T8" fmla="*/ 0 w 15"/>
                <a:gd name="T9" fmla="*/ 2147483647 h 18"/>
                <a:gd name="T10" fmla="*/ 0 w 15"/>
                <a:gd name="T11" fmla="*/ 2147483647 h 18"/>
                <a:gd name="T12" fmla="*/ 2147483647 w 15"/>
                <a:gd name="T13" fmla="*/ 0 h 18"/>
                <a:gd name="T14" fmla="*/ 2147483647 w 15"/>
                <a:gd name="T15" fmla="*/ 2147483647 h 18"/>
                <a:gd name="T16" fmla="*/ 2147483647 w 15"/>
                <a:gd name="T17" fmla="*/ 2147483647 h 18"/>
                <a:gd name="T18" fmla="*/ 2147483647 w 15"/>
                <a:gd name="T19" fmla="*/ 2147483647 h 18"/>
                <a:gd name="T20" fmla="*/ 2147483647 w 15"/>
                <a:gd name="T21" fmla="*/ 2147483647 h 18"/>
                <a:gd name="T22" fmla="*/ 2147483647 w 15"/>
                <a:gd name="T23" fmla="*/ 2147483647 h 18"/>
                <a:gd name="T24" fmla="*/ 2147483647 w 15"/>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8"/>
                <a:gd name="T41" fmla="*/ 15 w 15"/>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8">
                  <a:moveTo>
                    <a:pt x="7" y="18"/>
                  </a:moveTo>
                  <a:cubicBezTo>
                    <a:pt x="6" y="18"/>
                    <a:pt x="4" y="17"/>
                    <a:pt x="3" y="16"/>
                  </a:cubicBezTo>
                  <a:cubicBezTo>
                    <a:pt x="1" y="14"/>
                    <a:pt x="0" y="12"/>
                    <a:pt x="0" y="10"/>
                  </a:cubicBezTo>
                  <a:cubicBezTo>
                    <a:pt x="0" y="10"/>
                    <a:pt x="0" y="10"/>
                    <a:pt x="0" y="10"/>
                  </a:cubicBezTo>
                  <a:cubicBezTo>
                    <a:pt x="0" y="10"/>
                    <a:pt x="0" y="10"/>
                    <a:pt x="0" y="10"/>
                  </a:cubicBezTo>
                  <a:cubicBezTo>
                    <a:pt x="0" y="10"/>
                    <a:pt x="0" y="9"/>
                    <a:pt x="0" y="9"/>
                  </a:cubicBezTo>
                  <a:cubicBezTo>
                    <a:pt x="0" y="4"/>
                    <a:pt x="0" y="0"/>
                    <a:pt x="7" y="0"/>
                  </a:cubicBezTo>
                  <a:cubicBezTo>
                    <a:pt x="15" y="0"/>
                    <a:pt x="14" y="4"/>
                    <a:pt x="14" y="9"/>
                  </a:cubicBezTo>
                  <a:cubicBezTo>
                    <a:pt x="14" y="9"/>
                    <a:pt x="14" y="10"/>
                    <a:pt x="14" y="10"/>
                  </a:cubicBezTo>
                  <a:cubicBezTo>
                    <a:pt x="14" y="10"/>
                    <a:pt x="14" y="10"/>
                    <a:pt x="14" y="10"/>
                  </a:cubicBezTo>
                  <a:cubicBezTo>
                    <a:pt x="14" y="10"/>
                    <a:pt x="14" y="10"/>
                    <a:pt x="14" y="10"/>
                  </a:cubicBezTo>
                  <a:cubicBezTo>
                    <a:pt x="14" y="12"/>
                    <a:pt x="13" y="14"/>
                    <a:pt x="12" y="16"/>
                  </a:cubicBezTo>
                  <a:cubicBezTo>
                    <a:pt x="11" y="17"/>
                    <a:pt x="9" y="18"/>
                    <a:pt x="7" y="18"/>
                  </a:cubicBezTo>
                  <a:close/>
                </a:path>
              </a:pathLst>
            </a:custGeom>
            <a:solidFill>
              <a:srgbClr val="2C3E50"/>
            </a:solidFill>
            <a:ln w="9525">
              <a:noFill/>
              <a:round/>
            </a:ln>
          </p:spPr>
          <p:txBody>
            <a:bodyPr/>
            <a:lstStyle/>
            <a:p>
              <a:endParaRPr lang="zh-CN" altLang="en-US"/>
            </a:p>
          </p:txBody>
        </p:sp>
        <p:sp>
          <p:nvSpPr>
            <p:cNvPr id="63" name="Freeform 592"/>
            <p:cNvSpPr/>
            <p:nvPr/>
          </p:nvSpPr>
          <p:spPr bwMode="auto">
            <a:xfrm>
              <a:off x="2080445" y="522177"/>
              <a:ext cx="203173" cy="93997"/>
            </a:xfrm>
            <a:custGeom>
              <a:avLst/>
              <a:gdLst>
                <a:gd name="T0" fmla="*/ 14 w 26"/>
                <a:gd name="T1" fmla="*/ 2 h 12"/>
                <a:gd name="T2" fmla="*/ 12 w 26"/>
                <a:gd name="T3" fmla="*/ 2 h 12"/>
                <a:gd name="T4" fmla="*/ 9 w 26"/>
                <a:gd name="T5" fmla="*/ 0 h 12"/>
                <a:gd name="T6" fmla="*/ 8 w 26"/>
                <a:gd name="T7" fmla="*/ 1 h 12"/>
                <a:gd name="T8" fmla="*/ 0 w 26"/>
                <a:gd name="T9" fmla="*/ 6 h 12"/>
                <a:gd name="T10" fmla="*/ 0 w 26"/>
                <a:gd name="T11" fmla="*/ 10 h 12"/>
                <a:gd name="T12" fmla="*/ 3 w 26"/>
                <a:gd name="T13" fmla="*/ 12 h 12"/>
                <a:gd name="T14" fmla="*/ 7 w 26"/>
                <a:gd name="T15" fmla="*/ 12 h 12"/>
                <a:gd name="T16" fmla="*/ 12 w 26"/>
                <a:gd name="T17" fmla="*/ 12 h 12"/>
                <a:gd name="T18" fmla="*/ 15 w 26"/>
                <a:gd name="T19" fmla="*/ 12 h 12"/>
                <a:gd name="T20" fmla="*/ 19 w 26"/>
                <a:gd name="T21" fmla="*/ 12 h 12"/>
                <a:gd name="T22" fmla="*/ 24 w 26"/>
                <a:gd name="T23" fmla="*/ 12 h 12"/>
                <a:gd name="T24" fmla="*/ 26 w 26"/>
                <a:gd name="T25" fmla="*/ 10 h 12"/>
                <a:gd name="T26" fmla="*/ 26 w 26"/>
                <a:gd name="T27" fmla="*/ 6 h 12"/>
                <a:gd name="T28" fmla="*/ 19 w 26"/>
                <a:gd name="T29" fmla="*/ 1 h 12"/>
                <a:gd name="T30" fmla="*/ 18 w 26"/>
                <a:gd name="T31" fmla="*/ 0 h 12"/>
                <a:gd name="T32" fmla="*/ 14 w 26"/>
                <a:gd name="T33"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2">
                  <a:moveTo>
                    <a:pt x="14" y="2"/>
                  </a:moveTo>
                  <a:cubicBezTo>
                    <a:pt x="12" y="2"/>
                    <a:pt x="12" y="2"/>
                    <a:pt x="12" y="2"/>
                  </a:cubicBezTo>
                  <a:cubicBezTo>
                    <a:pt x="9" y="0"/>
                    <a:pt x="9" y="0"/>
                    <a:pt x="9" y="0"/>
                  </a:cubicBezTo>
                  <a:cubicBezTo>
                    <a:pt x="8" y="1"/>
                    <a:pt x="8" y="1"/>
                    <a:pt x="8" y="1"/>
                  </a:cubicBezTo>
                  <a:cubicBezTo>
                    <a:pt x="4" y="1"/>
                    <a:pt x="0" y="3"/>
                    <a:pt x="0" y="6"/>
                  </a:cubicBezTo>
                  <a:cubicBezTo>
                    <a:pt x="0" y="7"/>
                    <a:pt x="0" y="9"/>
                    <a:pt x="0" y="10"/>
                  </a:cubicBezTo>
                  <a:cubicBezTo>
                    <a:pt x="0" y="11"/>
                    <a:pt x="1" y="12"/>
                    <a:pt x="3" y="12"/>
                  </a:cubicBezTo>
                  <a:cubicBezTo>
                    <a:pt x="7" y="12"/>
                    <a:pt x="7" y="12"/>
                    <a:pt x="7" y="12"/>
                  </a:cubicBezTo>
                  <a:cubicBezTo>
                    <a:pt x="12" y="12"/>
                    <a:pt x="12" y="12"/>
                    <a:pt x="12" y="12"/>
                  </a:cubicBezTo>
                  <a:cubicBezTo>
                    <a:pt x="15" y="12"/>
                    <a:pt x="15" y="12"/>
                    <a:pt x="15" y="12"/>
                  </a:cubicBezTo>
                  <a:cubicBezTo>
                    <a:pt x="19" y="12"/>
                    <a:pt x="19" y="12"/>
                    <a:pt x="19" y="12"/>
                  </a:cubicBezTo>
                  <a:cubicBezTo>
                    <a:pt x="24" y="12"/>
                    <a:pt x="24" y="12"/>
                    <a:pt x="24" y="12"/>
                  </a:cubicBezTo>
                  <a:cubicBezTo>
                    <a:pt x="25" y="12"/>
                    <a:pt x="26" y="11"/>
                    <a:pt x="26" y="10"/>
                  </a:cubicBezTo>
                  <a:cubicBezTo>
                    <a:pt x="26" y="6"/>
                    <a:pt x="26" y="6"/>
                    <a:pt x="26" y="6"/>
                  </a:cubicBezTo>
                  <a:cubicBezTo>
                    <a:pt x="26" y="3"/>
                    <a:pt x="23" y="1"/>
                    <a:pt x="19" y="1"/>
                  </a:cubicBezTo>
                  <a:cubicBezTo>
                    <a:pt x="18" y="0"/>
                    <a:pt x="18" y="0"/>
                    <a:pt x="18" y="0"/>
                  </a:cubicBezTo>
                  <a:lnTo>
                    <a:pt x="14" y="2"/>
                  </a:lnTo>
                  <a:close/>
                </a:path>
              </a:pathLst>
            </a:custGeom>
            <a:solidFill>
              <a:schemeClr val="accent2">
                <a:lumMod val="60000"/>
                <a:lumOff val="40000"/>
              </a:schemeClr>
            </a:solidFill>
            <a:ln>
              <a:noFill/>
            </a:ln>
          </p:spPr>
          <p:txBody>
            <a:body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6343" name="Freeform 593"/>
            <p:cNvSpPr/>
            <p:nvPr/>
          </p:nvSpPr>
          <p:spPr bwMode="auto">
            <a:xfrm>
              <a:off x="2143918" y="522287"/>
              <a:ext cx="84137" cy="93663"/>
            </a:xfrm>
            <a:custGeom>
              <a:avLst/>
              <a:gdLst>
                <a:gd name="T0" fmla="*/ 2147483647 w 53"/>
                <a:gd name="T1" fmla="*/ 2147483647 h 59"/>
                <a:gd name="T2" fmla="*/ 2147483647 w 53"/>
                <a:gd name="T3" fmla="*/ 2147483647 h 59"/>
                <a:gd name="T4" fmla="*/ 2147483647 w 53"/>
                <a:gd name="T5" fmla="*/ 0 h 59"/>
                <a:gd name="T6" fmla="*/ 0 w 53"/>
                <a:gd name="T7" fmla="*/ 2147483647 h 59"/>
                <a:gd name="T8" fmla="*/ 2147483647 w 53"/>
                <a:gd name="T9" fmla="*/ 2147483647 h 59"/>
                <a:gd name="T10" fmla="*/ 2147483647 w 53"/>
                <a:gd name="T11" fmla="*/ 2147483647 h 59"/>
                <a:gd name="T12" fmla="*/ 2147483647 w 53"/>
                <a:gd name="T13" fmla="*/ 2147483647 h 59"/>
                <a:gd name="T14" fmla="*/ 2147483647 w 53"/>
                <a:gd name="T15" fmla="*/ 2147483647 h 59"/>
                <a:gd name="T16" fmla="*/ 2147483647 w 53"/>
                <a:gd name="T17" fmla="*/ 2147483647 h 59"/>
                <a:gd name="T18" fmla="*/ 2147483647 w 53"/>
                <a:gd name="T19" fmla="*/ 2147483647 h 59"/>
                <a:gd name="T20" fmla="*/ 2147483647 w 53"/>
                <a:gd name="T21" fmla="*/ 0 h 59"/>
                <a:gd name="T22" fmla="*/ 2147483647 w 53"/>
                <a:gd name="T23" fmla="*/ 2147483647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
                <a:gd name="T37" fmla="*/ 0 h 59"/>
                <a:gd name="T38" fmla="*/ 53 w 53"/>
                <a:gd name="T39" fmla="*/ 59 h 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 h="59">
                  <a:moveTo>
                    <a:pt x="29" y="10"/>
                  </a:moveTo>
                  <a:lnTo>
                    <a:pt x="19" y="10"/>
                  </a:lnTo>
                  <a:lnTo>
                    <a:pt x="4" y="0"/>
                  </a:lnTo>
                  <a:lnTo>
                    <a:pt x="0" y="5"/>
                  </a:lnTo>
                  <a:lnTo>
                    <a:pt x="29" y="34"/>
                  </a:lnTo>
                  <a:lnTo>
                    <a:pt x="34" y="59"/>
                  </a:lnTo>
                  <a:lnTo>
                    <a:pt x="29" y="29"/>
                  </a:lnTo>
                  <a:lnTo>
                    <a:pt x="53" y="5"/>
                  </a:lnTo>
                  <a:lnTo>
                    <a:pt x="48" y="0"/>
                  </a:lnTo>
                  <a:lnTo>
                    <a:pt x="29" y="10"/>
                  </a:lnTo>
                  <a:close/>
                </a:path>
              </a:pathLst>
            </a:custGeom>
            <a:solidFill>
              <a:srgbClr val="DAE1E6"/>
            </a:solidFill>
            <a:ln w="9525">
              <a:noFill/>
              <a:round/>
            </a:ln>
          </p:spPr>
          <p:txBody>
            <a:bodyPr/>
            <a:lstStyle/>
            <a:p>
              <a:endParaRPr lang="zh-CN" altLang="en-US"/>
            </a:p>
          </p:txBody>
        </p:sp>
        <p:sp>
          <p:nvSpPr>
            <p:cNvPr id="56344" name="Freeform 594"/>
            <p:cNvSpPr/>
            <p:nvPr/>
          </p:nvSpPr>
          <p:spPr bwMode="auto">
            <a:xfrm>
              <a:off x="2135981" y="398462"/>
              <a:ext cx="100012" cy="115888"/>
            </a:xfrm>
            <a:custGeom>
              <a:avLst/>
              <a:gdLst>
                <a:gd name="T0" fmla="*/ 2147483647 w 13"/>
                <a:gd name="T1" fmla="*/ 2147483647 h 15"/>
                <a:gd name="T2" fmla="*/ 2147483647 w 13"/>
                <a:gd name="T3" fmla="*/ 2147483647 h 15"/>
                <a:gd name="T4" fmla="*/ 2147483647 w 13"/>
                <a:gd name="T5" fmla="*/ 2147483647 h 15"/>
                <a:gd name="T6" fmla="*/ 2147483647 w 13"/>
                <a:gd name="T7" fmla="*/ 2147483647 h 15"/>
                <a:gd name="T8" fmla="*/ 2147483647 w 13"/>
                <a:gd name="T9" fmla="*/ 2147483647 h 15"/>
                <a:gd name="T10" fmla="*/ 2147483647 w 13"/>
                <a:gd name="T11" fmla="*/ 2147483647 h 15"/>
                <a:gd name="T12" fmla="*/ 2147483647 w 13"/>
                <a:gd name="T13" fmla="*/ 2147483647 h 15"/>
                <a:gd name="T14" fmla="*/ 2147483647 w 13"/>
                <a:gd name="T15" fmla="*/ 2147483647 h 15"/>
                <a:gd name="T16" fmla="*/ 2147483647 w 13"/>
                <a:gd name="T17" fmla="*/ 2147483647 h 15"/>
                <a:gd name="T18" fmla="*/ 2147483647 w 13"/>
                <a:gd name="T19" fmla="*/ 2147483647 h 15"/>
                <a:gd name="T20" fmla="*/ 2147483647 w 13"/>
                <a:gd name="T21" fmla="*/ 2147483647 h 15"/>
                <a:gd name="T22" fmla="*/ 2147483647 w 13"/>
                <a:gd name="T23" fmla="*/ 2147483647 h 15"/>
                <a:gd name="T24" fmla="*/ 0 w 13"/>
                <a:gd name="T25" fmla="*/ 2147483647 h 15"/>
                <a:gd name="T26" fmla="*/ 0 w 13"/>
                <a:gd name="T27" fmla="*/ 2147483647 h 15"/>
                <a:gd name="T28" fmla="*/ 0 w 13"/>
                <a:gd name="T29" fmla="*/ 2147483647 h 15"/>
                <a:gd name="T30" fmla="*/ 2147483647 w 13"/>
                <a:gd name="T31" fmla="*/ 2147483647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5"/>
                <a:gd name="T50" fmla="*/ 13 w 13"/>
                <a:gd name="T51" fmla="*/ 15 h 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5">
                  <a:moveTo>
                    <a:pt x="2" y="13"/>
                  </a:moveTo>
                  <a:cubicBezTo>
                    <a:pt x="3" y="14"/>
                    <a:pt x="5" y="15"/>
                    <a:pt x="6" y="15"/>
                  </a:cubicBezTo>
                  <a:cubicBezTo>
                    <a:pt x="8" y="15"/>
                    <a:pt x="10" y="14"/>
                    <a:pt x="11" y="13"/>
                  </a:cubicBezTo>
                  <a:cubicBezTo>
                    <a:pt x="12" y="11"/>
                    <a:pt x="13" y="9"/>
                    <a:pt x="13" y="7"/>
                  </a:cubicBezTo>
                  <a:cubicBezTo>
                    <a:pt x="13" y="5"/>
                    <a:pt x="13" y="5"/>
                    <a:pt x="13" y="5"/>
                  </a:cubicBezTo>
                  <a:cubicBezTo>
                    <a:pt x="12" y="4"/>
                    <a:pt x="12" y="4"/>
                    <a:pt x="12" y="3"/>
                  </a:cubicBezTo>
                  <a:cubicBezTo>
                    <a:pt x="12" y="2"/>
                    <a:pt x="12" y="2"/>
                    <a:pt x="12" y="1"/>
                  </a:cubicBezTo>
                  <a:cubicBezTo>
                    <a:pt x="11" y="0"/>
                    <a:pt x="10" y="1"/>
                    <a:pt x="9" y="1"/>
                  </a:cubicBezTo>
                  <a:cubicBezTo>
                    <a:pt x="8" y="1"/>
                    <a:pt x="7" y="1"/>
                    <a:pt x="6" y="1"/>
                  </a:cubicBezTo>
                  <a:cubicBezTo>
                    <a:pt x="5" y="1"/>
                    <a:pt x="4" y="1"/>
                    <a:pt x="4" y="1"/>
                  </a:cubicBezTo>
                  <a:cubicBezTo>
                    <a:pt x="4" y="1"/>
                    <a:pt x="4" y="1"/>
                    <a:pt x="4" y="1"/>
                  </a:cubicBezTo>
                  <a:cubicBezTo>
                    <a:pt x="2" y="1"/>
                    <a:pt x="1" y="0"/>
                    <a:pt x="1" y="1"/>
                  </a:cubicBezTo>
                  <a:cubicBezTo>
                    <a:pt x="0" y="2"/>
                    <a:pt x="0" y="2"/>
                    <a:pt x="0" y="3"/>
                  </a:cubicBezTo>
                  <a:cubicBezTo>
                    <a:pt x="0" y="4"/>
                    <a:pt x="0" y="4"/>
                    <a:pt x="0" y="5"/>
                  </a:cubicBezTo>
                  <a:cubicBezTo>
                    <a:pt x="0" y="7"/>
                    <a:pt x="0" y="7"/>
                    <a:pt x="0" y="7"/>
                  </a:cubicBezTo>
                  <a:cubicBezTo>
                    <a:pt x="0" y="9"/>
                    <a:pt x="0" y="11"/>
                    <a:pt x="2" y="13"/>
                  </a:cubicBezTo>
                  <a:close/>
                </a:path>
              </a:pathLst>
            </a:custGeom>
            <a:solidFill>
              <a:srgbClr val="FFE7BD"/>
            </a:solidFill>
            <a:ln w="9525">
              <a:noFill/>
              <a:round/>
            </a:ln>
          </p:spPr>
          <p:txBody>
            <a:bodyPr/>
            <a:lstStyle/>
            <a:p>
              <a:endParaRPr lang="zh-CN" altLang="en-US"/>
            </a:p>
          </p:txBody>
        </p:sp>
        <p:sp>
          <p:nvSpPr>
            <p:cNvPr id="56345" name="Freeform 595"/>
            <p:cNvSpPr/>
            <p:nvPr/>
          </p:nvSpPr>
          <p:spPr bwMode="auto">
            <a:xfrm>
              <a:off x="2135981" y="398462"/>
              <a:ext cx="46037" cy="115888"/>
            </a:xfrm>
            <a:custGeom>
              <a:avLst/>
              <a:gdLst>
                <a:gd name="T0" fmla="*/ 2147483647 w 6"/>
                <a:gd name="T1" fmla="*/ 2147483647 h 15"/>
                <a:gd name="T2" fmla="*/ 2147483647 w 6"/>
                <a:gd name="T3" fmla="*/ 2147483647 h 15"/>
                <a:gd name="T4" fmla="*/ 2147483647 w 6"/>
                <a:gd name="T5" fmla="*/ 2147483647 h 15"/>
                <a:gd name="T6" fmla="*/ 2147483647 w 6"/>
                <a:gd name="T7" fmla="*/ 2147483647 h 15"/>
                <a:gd name="T8" fmla="*/ 2147483647 w 6"/>
                <a:gd name="T9" fmla="*/ 2147483647 h 15"/>
                <a:gd name="T10" fmla="*/ 2147483647 w 6"/>
                <a:gd name="T11" fmla="*/ 2147483647 h 15"/>
                <a:gd name="T12" fmla="*/ 0 w 6"/>
                <a:gd name="T13" fmla="*/ 2147483647 h 15"/>
                <a:gd name="T14" fmla="*/ 0 w 6"/>
                <a:gd name="T15" fmla="*/ 2147483647 h 15"/>
                <a:gd name="T16" fmla="*/ 0 w 6"/>
                <a:gd name="T17" fmla="*/ 2147483647 h 15"/>
                <a:gd name="T18" fmla="*/ 2147483647 w 6"/>
                <a:gd name="T19" fmla="*/ 214748364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5"/>
                <a:gd name="T32" fmla="*/ 6 w 6"/>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5">
                  <a:moveTo>
                    <a:pt x="2" y="13"/>
                  </a:moveTo>
                  <a:cubicBezTo>
                    <a:pt x="3" y="14"/>
                    <a:pt x="5" y="15"/>
                    <a:pt x="6" y="15"/>
                  </a:cubicBezTo>
                  <a:cubicBezTo>
                    <a:pt x="6" y="1"/>
                    <a:pt x="6" y="1"/>
                    <a:pt x="6" y="1"/>
                  </a:cubicBezTo>
                  <a:cubicBezTo>
                    <a:pt x="5" y="1"/>
                    <a:pt x="4" y="1"/>
                    <a:pt x="4" y="1"/>
                  </a:cubicBezTo>
                  <a:cubicBezTo>
                    <a:pt x="4" y="1"/>
                    <a:pt x="4" y="1"/>
                    <a:pt x="4" y="1"/>
                  </a:cubicBezTo>
                  <a:cubicBezTo>
                    <a:pt x="2" y="1"/>
                    <a:pt x="1" y="0"/>
                    <a:pt x="1" y="1"/>
                  </a:cubicBezTo>
                  <a:cubicBezTo>
                    <a:pt x="0" y="2"/>
                    <a:pt x="0" y="2"/>
                    <a:pt x="0" y="3"/>
                  </a:cubicBezTo>
                  <a:cubicBezTo>
                    <a:pt x="0" y="4"/>
                    <a:pt x="0" y="4"/>
                    <a:pt x="0" y="5"/>
                  </a:cubicBezTo>
                  <a:cubicBezTo>
                    <a:pt x="0" y="7"/>
                    <a:pt x="0" y="7"/>
                    <a:pt x="0" y="7"/>
                  </a:cubicBezTo>
                  <a:cubicBezTo>
                    <a:pt x="0" y="9"/>
                    <a:pt x="0" y="11"/>
                    <a:pt x="2" y="13"/>
                  </a:cubicBezTo>
                  <a:close/>
                </a:path>
              </a:pathLst>
            </a:custGeom>
            <a:solidFill>
              <a:srgbClr val="E8D6AC"/>
            </a:solidFill>
            <a:ln w="9525">
              <a:noFill/>
              <a:round/>
            </a:ln>
          </p:spPr>
          <p:txBody>
            <a:bodyPr/>
            <a:lstStyle/>
            <a:p>
              <a:endParaRPr lang="zh-CN" altLang="en-US"/>
            </a:p>
          </p:txBody>
        </p:sp>
        <p:sp>
          <p:nvSpPr>
            <p:cNvPr id="56346" name="Freeform 596"/>
            <p:cNvSpPr/>
            <p:nvPr/>
          </p:nvSpPr>
          <p:spPr bwMode="auto">
            <a:xfrm>
              <a:off x="2174081" y="538162"/>
              <a:ext cx="23812" cy="77788"/>
            </a:xfrm>
            <a:custGeom>
              <a:avLst/>
              <a:gdLst>
                <a:gd name="T0" fmla="*/ 0 w 3"/>
                <a:gd name="T1" fmla="*/ 2147483647 h 10"/>
                <a:gd name="T2" fmla="*/ 2147483647 w 3"/>
                <a:gd name="T3" fmla="*/ 2147483647 h 10"/>
                <a:gd name="T4" fmla="*/ 2147483647 w 3"/>
                <a:gd name="T5" fmla="*/ 2147483647 h 10"/>
                <a:gd name="T6" fmla="*/ 2147483647 w 3"/>
                <a:gd name="T7" fmla="*/ 2147483647 h 10"/>
                <a:gd name="T8" fmla="*/ 2147483647 w 3"/>
                <a:gd name="T9" fmla="*/ 2147483647 h 10"/>
                <a:gd name="T10" fmla="*/ 2147483647 w 3"/>
                <a:gd name="T11" fmla="*/ 0 h 10"/>
                <a:gd name="T12" fmla="*/ 2147483647 w 3"/>
                <a:gd name="T13" fmla="*/ 0 h 10"/>
                <a:gd name="T14" fmla="*/ 0 w 3"/>
                <a:gd name="T15" fmla="*/ 0 h 10"/>
                <a:gd name="T16" fmla="*/ 0 w 3"/>
                <a:gd name="T17" fmla="*/ 0 h 10"/>
                <a:gd name="T18" fmla="*/ 0 w 3"/>
                <a:gd name="T19" fmla="*/ 2147483647 h 10"/>
                <a:gd name="T20" fmla="*/ 2147483647 w 3"/>
                <a:gd name="T21" fmla="*/ 2147483647 h 10"/>
                <a:gd name="T22" fmla="*/ 2147483647 w 3"/>
                <a:gd name="T23" fmla="*/ 2147483647 h 10"/>
                <a:gd name="T24" fmla="*/ 0 w 3"/>
                <a:gd name="T25" fmla="*/ 2147483647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
                <a:gd name="T40" fmla="*/ 0 h 10"/>
                <a:gd name="T41" fmla="*/ 3 w 3"/>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 h="10">
                  <a:moveTo>
                    <a:pt x="0" y="10"/>
                  </a:moveTo>
                  <a:cubicBezTo>
                    <a:pt x="3" y="10"/>
                    <a:pt x="3" y="10"/>
                    <a:pt x="3" y="10"/>
                  </a:cubicBezTo>
                  <a:cubicBezTo>
                    <a:pt x="2" y="7"/>
                    <a:pt x="2" y="5"/>
                    <a:pt x="2" y="3"/>
                  </a:cubicBezTo>
                  <a:cubicBezTo>
                    <a:pt x="2" y="3"/>
                    <a:pt x="2" y="3"/>
                    <a:pt x="2" y="3"/>
                  </a:cubicBezTo>
                  <a:cubicBezTo>
                    <a:pt x="3" y="1"/>
                    <a:pt x="3" y="1"/>
                    <a:pt x="3" y="1"/>
                  </a:cubicBezTo>
                  <a:cubicBezTo>
                    <a:pt x="3" y="1"/>
                    <a:pt x="3" y="0"/>
                    <a:pt x="3" y="0"/>
                  </a:cubicBezTo>
                  <a:cubicBezTo>
                    <a:pt x="3" y="0"/>
                    <a:pt x="3" y="0"/>
                    <a:pt x="2" y="0"/>
                  </a:cubicBezTo>
                  <a:cubicBezTo>
                    <a:pt x="2" y="0"/>
                    <a:pt x="1" y="0"/>
                    <a:pt x="0" y="0"/>
                  </a:cubicBezTo>
                  <a:cubicBezTo>
                    <a:pt x="0" y="0"/>
                    <a:pt x="0" y="0"/>
                    <a:pt x="0" y="0"/>
                  </a:cubicBezTo>
                  <a:cubicBezTo>
                    <a:pt x="0" y="0"/>
                    <a:pt x="0" y="1"/>
                    <a:pt x="0" y="1"/>
                  </a:cubicBezTo>
                  <a:cubicBezTo>
                    <a:pt x="1" y="3"/>
                    <a:pt x="1" y="3"/>
                    <a:pt x="1" y="3"/>
                  </a:cubicBezTo>
                  <a:cubicBezTo>
                    <a:pt x="1" y="3"/>
                    <a:pt x="1" y="3"/>
                    <a:pt x="1" y="3"/>
                  </a:cubicBezTo>
                  <a:cubicBezTo>
                    <a:pt x="0" y="5"/>
                    <a:pt x="0" y="7"/>
                    <a:pt x="0" y="10"/>
                  </a:cubicBezTo>
                  <a:close/>
                </a:path>
              </a:pathLst>
            </a:custGeom>
            <a:solidFill>
              <a:srgbClr val="3D566E"/>
            </a:solidFill>
            <a:ln w="9525">
              <a:noFill/>
              <a:round/>
            </a:ln>
          </p:spPr>
          <p:txBody>
            <a:bodyPr/>
            <a:lstStyle/>
            <a:p>
              <a:endParaRPr lang="zh-CN" altLang="en-US"/>
            </a:p>
          </p:txBody>
        </p:sp>
        <p:sp>
          <p:nvSpPr>
            <p:cNvPr id="56347" name="Freeform 597"/>
            <p:cNvSpPr/>
            <p:nvPr/>
          </p:nvSpPr>
          <p:spPr bwMode="auto">
            <a:xfrm>
              <a:off x="2174081" y="538162"/>
              <a:ext cx="23812" cy="38100"/>
            </a:xfrm>
            <a:custGeom>
              <a:avLst/>
              <a:gdLst>
                <a:gd name="T0" fmla="*/ 2147483647 w 3"/>
                <a:gd name="T1" fmla="*/ 2147483647 h 5"/>
                <a:gd name="T2" fmla="*/ 2147483647 w 3"/>
                <a:gd name="T3" fmla="*/ 2147483647 h 5"/>
                <a:gd name="T4" fmla="*/ 2147483647 w 3"/>
                <a:gd name="T5" fmla="*/ 2147483647 h 5"/>
                <a:gd name="T6" fmla="*/ 2147483647 w 3"/>
                <a:gd name="T7" fmla="*/ 0 h 5"/>
                <a:gd name="T8" fmla="*/ 2147483647 w 3"/>
                <a:gd name="T9" fmla="*/ 0 h 5"/>
                <a:gd name="T10" fmla="*/ 0 w 3"/>
                <a:gd name="T11" fmla="*/ 0 h 5"/>
                <a:gd name="T12" fmla="*/ 0 w 3"/>
                <a:gd name="T13" fmla="*/ 0 h 5"/>
                <a:gd name="T14" fmla="*/ 0 w 3"/>
                <a:gd name="T15" fmla="*/ 2147483647 h 5"/>
                <a:gd name="T16" fmla="*/ 2147483647 w 3"/>
                <a:gd name="T17" fmla="*/ 2147483647 h 5"/>
                <a:gd name="T18" fmla="*/ 2147483647 w 3"/>
                <a:gd name="T19" fmla="*/ 2147483647 h 5"/>
                <a:gd name="T20" fmla="*/ 2147483647 w 3"/>
                <a:gd name="T21" fmla="*/ 2147483647 h 5"/>
                <a:gd name="T22" fmla="*/ 2147483647 w 3"/>
                <a:gd name="T23" fmla="*/ 2147483647 h 5"/>
                <a:gd name="T24" fmla="*/ 2147483647 w 3"/>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
                <a:gd name="T40" fmla="*/ 0 h 5"/>
                <a:gd name="T41" fmla="*/ 3 w 3"/>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 h="5">
                  <a:moveTo>
                    <a:pt x="2" y="3"/>
                  </a:moveTo>
                  <a:cubicBezTo>
                    <a:pt x="2" y="3"/>
                    <a:pt x="2" y="3"/>
                    <a:pt x="2" y="3"/>
                  </a:cubicBezTo>
                  <a:cubicBezTo>
                    <a:pt x="3" y="1"/>
                    <a:pt x="3" y="1"/>
                    <a:pt x="3" y="1"/>
                  </a:cubicBezTo>
                  <a:cubicBezTo>
                    <a:pt x="3" y="1"/>
                    <a:pt x="3" y="0"/>
                    <a:pt x="3" y="0"/>
                  </a:cubicBezTo>
                  <a:cubicBezTo>
                    <a:pt x="3" y="0"/>
                    <a:pt x="3" y="0"/>
                    <a:pt x="2" y="0"/>
                  </a:cubicBezTo>
                  <a:cubicBezTo>
                    <a:pt x="2" y="0"/>
                    <a:pt x="1" y="0"/>
                    <a:pt x="0" y="0"/>
                  </a:cubicBezTo>
                  <a:cubicBezTo>
                    <a:pt x="0" y="0"/>
                    <a:pt x="0" y="0"/>
                    <a:pt x="0" y="0"/>
                  </a:cubicBezTo>
                  <a:cubicBezTo>
                    <a:pt x="0" y="0"/>
                    <a:pt x="0" y="1"/>
                    <a:pt x="0" y="1"/>
                  </a:cubicBezTo>
                  <a:cubicBezTo>
                    <a:pt x="1" y="3"/>
                    <a:pt x="1" y="3"/>
                    <a:pt x="1" y="3"/>
                  </a:cubicBezTo>
                  <a:cubicBezTo>
                    <a:pt x="1" y="3"/>
                    <a:pt x="1" y="3"/>
                    <a:pt x="1" y="3"/>
                  </a:cubicBezTo>
                  <a:cubicBezTo>
                    <a:pt x="1" y="4"/>
                    <a:pt x="1" y="4"/>
                    <a:pt x="1" y="4"/>
                  </a:cubicBezTo>
                  <a:cubicBezTo>
                    <a:pt x="2" y="5"/>
                    <a:pt x="2" y="5"/>
                    <a:pt x="2" y="5"/>
                  </a:cubicBezTo>
                  <a:lnTo>
                    <a:pt x="2" y="3"/>
                  </a:lnTo>
                  <a:close/>
                </a:path>
              </a:pathLst>
            </a:custGeom>
            <a:solidFill>
              <a:srgbClr val="2C3E50"/>
            </a:solidFill>
            <a:ln w="9525">
              <a:noFill/>
              <a:round/>
            </a:ln>
          </p:spPr>
          <p:txBody>
            <a:bodyPr/>
            <a:lstStyle/>
            <a:p>
              <a:endParaRPr lang="zh-CN" altLang="en-US"/>
            </a:p>
          </p:txBody>
        </p:sp>
        <p:sp>
          <p:nvSpPr>
            <p:cNvPr id="56348" name="Freeform 598"/>
            <p:cNvSpPr/>
            <p:nvPr/>
          </p:nvSpPr>
          <p:spPr bwMode="auto">
            <a:xfrm>
              <a:off x="2143918" y="522287"/>
              <a:ext cx="38100" cy="38100"/>
            </a:xfrm>
            <a:custGeom>
              <a:avLst/>
              <a:gdLst>
                <a:gd name="T0" fmla="*/ 2147483647 w 24"/>
                <a:gd name="T1" fmla="*/ 2147483647 h 24"/>
                <a:gd name="T2" fmla="*/ 2147483647 w 24"/>
                <a:gd name="T3" fmla="*/ 0 h 24"/>
                <a:gd name="T4" fmla="*/ 0 w 24"/>
                <a:gd name="T5" fmla="*/ 2147483647 h 24"/>
                <a:gd name="T6" fmla="*/ 2147483647 w 24"/>
                <a:gd name="T7" fmla="*/ 2147483647 h 24"/>
                <a:gd name="T8" fmla="*/ 2147483647 w 24"/>
                <a:gd name="T9" fmla="*/ 2147483647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24" y="10"/>
                  </a:moveTo>
                  <a:lnTo>
                    <a:pt x="4" y="0"/>
                  </a:lnTo>
                  <a:lnTo>
                    <a:pt x="0" y="5"/>
                  </a:lnTo>
                  <a:lnTo>
                    <a:pt x="19" y="24"/>
                  </a:lnTo>
                  <a:lnTo>
                    <a:pt x="24" y="10"/>
                  </a:lnTo>
                  <a:close/>
                </a:path>
              </a:pathLst>
            </a:custGeom>
            <a:solidFill>
              <a:srgbClr val="ECF0F1"/>
            </a:solidFill>
            <a:ln w="9525">
              <a:noFill/>
              <a:round/>
            </a:ln>
          </p:spPr>
          <p:txBody>
            <a:bodyPr/>
            <a:lstStyle/>
            <a:p>
              <a:endParaRPr lang="zh-CN" altLang="en-US"/>
            </a:p>
          </p:txBody>
        </p:sp>
        <p:sp>
          <p:nvSpPr>
            <p:cNvPr id="56349" name="Freeform 599"/>
            <p:cNvSpPr/>
            <p:nvPr/>
          </p:nvSpPr>
          <p:spPr bwMode="auto">
            <a:xfrm>
              <a:off x="2182018" y="522287"/>
              <a:ext cx="46037" cy="38100"/>
            </a:xfrm>
            <a:custGeom>
              <a:avLst/>
              <a:gdLst>
                <a:gd name="T0" fmla="*/ 0 w 29"/>
                <a:gd name="T1" fmla="*/ 2147483647 h 24"/>
                <a:gd name="T2" fmla="*/ 2147483647 w 29"/>
                <a:gd name="T3" fmla="*/ 0 h 24"/>
                <a:gd name="T4" fmla="*/ 2147483647 w 29"/>
                <a:gd name="T5" fmla="*/ 2147483647 h 24"/>
                <a:gd name="T6" fmla="*/ 2147483647 w 29"/>
                <a:gd name="T7" fmla="*/ 2147483647 h 24"/>
                <a:gd name="T8" fmla="*/ 0 w 29"/>
                <a:gd name="T9" fmla="*/ 2147483647 h 24"/>
                <a:gd name="T10" fmla="*/ 0 60000 65536"/>
                <a:gd name="T11" fmla="*/ 0 60000 65536"/>
                <a:gd name="T12" fmla="*/ 0 60000 65536"/>
                <a:gd name="T13" fmla="*/ 0 60000 65536"/>
                <a:gd name="T14" fmla="*/ 0 60000 65536"/>
                <a:gd name="T15" fmla="*/ 0 w 29"/>
                <a:gd name="T16" fmla="*/ 0 h 24"/>
                <a:gd name="T17" fmla="*/ 29 w 29"/>
                <a:gd name="T18" fmla="*/ 24 h 24"/>
              </a:gdLst>
              <a:ahLst/>
              <a:cxnLst>
                <a:cxn ang="T10">
                  <a:pos x="T0" y="T1"/>
                </a:cxn>
                <a:cxn ang="T11">
                  <a:pos x="T2" y="T3"/>
                </a:cxn>
                <a:cxn ang="T12">
                  <a:pos x="T4" y="T5"/>
                </a:cxn>
                <a:cxn ang="T13">
                  <a:pos x="T6" y="T7"/>
                </a:cxn>
                <a:cxn ang="T14">
                  <a:pos x="T8" y="T9"/>
                </a:cxn>
              </a:cxnLst>
              <a:rect l="T15" t="T16" r="T17" b="T18"/>
              <a:pathLst>
                <a:path w="29" h="24">
                  <a:moveTo>
                    <a:pt x="0" y="10"/>
                  </a:moveTo>
                  <a:lnTo>
                    <a:pt x="24" y="0"/>
                  </a:lnTo>
                  <a:lnTo>
                    <a:pt x="29" y="5"/>
                  </a:lnTo>
                  <a:lnTo>
                    <a:pt x="10" y="24"/>
                  </a:lnTo>
                  <a:lnTo>
                    <a:pt x="0" y="10"/>
                  </a:lnTo>
                  <a:close/>
                </a:path>
              </a:pathLst>
            </a:custGeom>
            <a:solidFill>
              <a:srgbClr val="ECF0F1"/>
            </a:solidFill>
            <a:ln w="9525">
              <a:noFill/>
              <a:round/>
            </a:ln>
          </p:spPr>
          <p:txBody>
            <a:bodyPr/>
            <a:lstStyle/>
            <a:p>
              <a:endParaRPr lang="zh-CN" altLang="en-US"/>
            </a:p>
          </p:txBody>
        </p:sp>
        <p:sp>
          <p:nvSpPr>
            <p:cNvPr id="56350" name="Freeform 600"/>
            <p:cNvSpPr/>
            <p:nvPr/>
          </p:nvSpPr>
          <p:spPr bwMode="auto">
            <a:xfrm>
              <a:off x="1847056" y="452437"/>
              <a:ext cx="85725" cy="101600"/>
            </a:xfrm>
            <a:custGeom>
              <a:avLst/>
              <a:gdLst>
                <a:gd name="T0" fmla="*/ 2147483647 w 11"/>
                <a:gd name="T1" fmla="*/ 0 h 13"/>
                <a:gd name="T2" fmla="*/ 2147483647 w 11"/>
                <a:gd name="T3" fmla="*/ 0 h 13"/>
                <a:gd name="T4" fmla="*/ 2147483647 w 11"/>
                <a:gd name="T5" fmla="*/ 2147483647 h 13"/>
                <a:gd name="T6" fmla="*/ 2147483647 w 11"/>
                <a:gd name="T7" fmla="*/ 2147483647 h 13"/>
                <a:gd name="T8" fmla="*/ 2147483647 w 11"/>
                <a:gd name="T9" fmla="*/ 2147483647 h 13"/>
                <a:gd name="T10" fmla="*/ 2147483647 w 11"/>
                <a:gd name="T11" fmla="*/ 2147483647 h 13"/>
                <a:gd name="T12" fmla="*/ 2147483647 w 11"/>
                <a:gd name="T13" fmla="*/ 2147483647 h 13"/>
                <a:gd name="T14" fmla="*/ 0 w 11"/>
                <a:gd name="T15" fmla="*/ 2147483647 h 13"/>
                <a:gd name="T16" fmla="*/ 0 w 11"/>
                <a:gd name="T17" fmla="*/ 2147483647 h 13"/>
                <a:gd name="T18" fmla="*/ 2147483647 w 11"/>
                <a:gd name="T19" fmla="*/ 2147483647 h 13"/>
                <a:gd name="T20" fmla="*/ 2147483647 w 11"/>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13"/>
                <a:gd name="T35" fmla="*/ 11 w 11"/>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13">
                  <a:moveTo>
                    <a:pt x="2" y="0"/>
                  </a:moveTo>
                  <a:cubicBezTo>
                    <a:pt x="9" y="0"/>
                    <a:pt x="9" y="0"/>
                    <a:pt x="9" y="0"/>
                  </a:cubicBezTo>
                  <a:cubicBezTo>
                    <a:pt x="10" y="9"/>
                    <a:pt x="10" y="9"/>
                    <a:pt x="10" y="9"/>
                  </a:cubicBezTo>
                  <a:cubicBezTo>
                    <a:pt x="10" y="9"/>
                    <a:pt x="10" y="10"/>
                    <a:pt x="11" y="10"/>
                  </a:cubicBezTo>
                  <a:cubicBezTo>
                    <a:pt x="11" y="10"/>
                    <a:pt x="11" y="10"/>
                    <a:pt x="11" y="10"/>
                  </a:cubicBezTo>
                  <a:cubicBezTo>
                    <a:pt x="10" y="13"/>
                    <a:pt x="10" y="13"/>
                    <a:pt x="10" y="13"/>
                  </a:cubicBezTo>
                  <a:cubicBezTo>
                    <a:pt x="1" y="12"/>
                    <a:pt x="1" y="12"/>
                    <a:pt x="1" y="12"/>
                  </a:cubicBezTo>
                  <a:cubicBezTo>
                    <a:pt x="0" y="10"/>
                    <a:pt x="0" y="10"/>
                    <a:pt x="0" y="10"/>
                  </a:cubicBezTo>
                  <a:cubicBezTo>
                    <a:pt x="0" y="10"/>
                    <a:pt x="0" y="10"/>
                    <a:pt x="0" y="10"/>
                  </a:cubicBezTo>
                  <a:cubicBezTo>
                    <a:pt x="1" y="9"/>
                    <a:pt x="1" y="9"/>
                    <a:pt x="1" y="8"/>
                  </a:cubicBezTo>
                  <a:lnTo>
                    <a:pt x="2" y="0"/>
                  </a:lnTo>
                  <a:close/>
                </a:path>
              </a:pathLst>
            </a:custGeom>
            <a:solidFill>
              <a:srgbClr val="E3CCA4"/>
            </a:solidFill>
            <a:ln w="9525">
              <a:noFill/>
              <a:round/>
            </a:ln>
          </p:spPr>
          <p:txBody>
            <a:bodyPr/>
            <a:lstStyle/>
            <a:p>
              <a:endParaRPr lang="zh-CN" altLang="en-US"/>
            </a:p>
          </p:txBody>
        </p:sp>
        <p:sp>
          <p:nvSpPr>
            <p:cNvPr id="56351" name="Freeform 601"/>
            <p:cNvSpPr/>
            <p:nvPr/>
          </p:nvSpPr>
          <p:spPr bwMode="auto">
            <a:xfrm>
              <a:off x="1847056" y="476250"/>
              <a:ext cx="39687" cy="69850"/>
            </a:xfrm>
            <a:custGeom>
              <a:avLst/>
              <a:gdLst>
                <a:gd name="T0" fmla="*/ 2147483647 w 5"/>
                <a:gd name="T1" fmla="*/ 2147483647 h 9"/>
                <a:gd name="T2" fmla="*/ 2147483647 w 5"/>
                <a:gd name="T3" fmla="*/ 2147483647 h 9"/>
                <a:gd name="T4" fmla="*/ 0 w 5"/>
                <a:gd name="T5" fmla="*/ 2147483647 h 9"/>
                <a:gd name="T6" fmla="*/ 0 w 5"/>
                <a:gd name="T7" fmla="*/ 2147483647 h 9"/>
                <a:gd name="T8" fmla="*/ 2147483647 w 5"/>
                <a:gd name="T9" fmla="*/ 2147483647 h 9"/>
                <a:gd name="T10" fmla="*/ 2147483647 w 5"/>
                <a:gd name="T11" fmla="*/ 0 h 9"/>
                <a:gd name="T12" fmla="*/ 2147483647 w 5"/>
                <a:gd name="T13" fmla="*/ 0 h 9"/>
                <a:gd name="T14" fmla="*/ 2147483647 w 5"/>
                <a:gd name="T15" fmla="*/ 2147483647 h 9"/>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9"/>
                <a:gd name="T26" fmla="*/ 5 w 5"/>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9">
                  <a:moveTo>
                    <a:pt x="5" y="9"/>
                  </a:moveTo>
                  <a:cubicBezTo>
                    <a:pt x="1" y="9"/>
                    <a:pt x="1" y="9"/>
                    <a:pt x="1" y="9"/>
                  </a:cubicBezTo>
                  <a:cubicBezTo>
                    <a:pt x="0" y="7"/>
                    <a:pt x="0" y="7"/>
                    <a:pt x="0" y="7"/>
                  </a:cubicBezTo>
                  <a:cubicBezTo>
                    <a:pt x="0" y="7"/>
                    <a:pt x="0" y="7"/>
                    <a:pt x="0" y="7"/>
                  </a:cubicBezTo>
                  <a:cubicBezTo>
                    <a:pt x="1" y="6"/>
                    <a:pt x="1" y="6"/>
                    <a:pt x="1" y="5"/>
                  </a:cubicBezTo>
                  <a:cubicBezTo>
                    <a:pt x="2" y="0"/>
                    <a:pt x="2" y="0"/>
                    <a:pt x="2" y="0"/>
                  </a:cubicBezTo>
                  <a:cubicBezTo>
                    <a:pt x="5" y="0"/>
                    <a:pt x="5" y="0"/>
                    <a:pt x="5" y="0"/>
                  </a:cubicBezTo>
                  <a:lnTo>
                    <a:pt x="5" y="9"/>
                  </a:lnTo>
                  <a:close/>
                </a:path>
              </a:pathLst>
            </a:custGeom>
            <a:solidFill>
              <a:srgbClr val="D4C5A3"/>
            </a:solidFill>
            <a:ln w="9525">
              <a:noFill/>
              <a:round/>
            </a:ln>
          </p:spPr>
          <p:txBody>
            <a:bodyPr/>
            <a:lstStyle/>
            <a:p>
              <a:endParaRPr lang="zh-CN" altLang="en-US"/>
            </a:p>
          </p:txBody>
        </p:sp>
        <p:sp>
          <p:nvSpPr>
            <p:cNvPr id="56352" name="Freeform 602"/>
            <p:cNvSpPr/>
            <p:nvPr/>
          </p:nvSpPr>
          <p:spPr bwMode="auto">
            <a:xfrm>
              <a:off x="1854993" y="452437"/>
              <a:ext cx="69850" cy="77788"/>
            </a:xfrm>
            <a:custGeom>
              <a:avLst/>
              <a:gdLst>
                <a:gd name="T0" fmla="*/ 2147483647 w 9"/>
                <a:gd name="T1" fmla="*/ 0 h 10"/>
                <a:gd name="T2" fmla="*/ 2147483647 w 9"/>
                <a:gd name="T3" fmla="*/ 0 h 10"/>
                <a:gd name="T4" fmla="*/ 2147483647 w 9"/>
                <a:gd name="T5" fmla="*/ 2147483647 h 10"/>
                <a:gd name="T6" fmla="*/ 2147483647 w 9"/>
                <a:gd name="T7" fmla="*/ 2147483647 h 10"/>
                <a:gd name="T8" fmla="*/ 2147483647 w 9"/>
                <a:gd name="T9" fmla="*/ 2147483647 h 10"/>
                <a:gd name="T10" fmla="*/ 2147483647 w 9"/>
                <a:gd name="T11" fmla="*/ 2147483647 h 10"/>
                <a:gd name="T12" fmla="*/ 0 w 9"/>
                <a:gd name="T13" fmla="*/ 2147483647 h 10"/>
                <a:gd name="T14" fmla="*/ 2147483647 w 9"/>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0"/>
                <a:gd name="T26" fmla="*/ 9 w 9"/>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0">
                  <a:moveTo>
                    <a:pt x="1" y="0"/>
                  </a:moveTo>
                  <a:cubicBezTo>
                    <a:pt x="8" y="0"/>
                    <a:pt x="8" y="0"/>
                    <a:pt x="8" y="0"/>
                  </a:cubicBezTo>
                  <a:cubicBezTo>
                    <a:pt x="9" y="6"/>
                    <a:pt x="9" y="6"/>
                    <a:pt x="9" y="6"/>
                  </a:cubicBezTo>
                  <a:cubicBezTo>
                    <a:pt x="9" y="7"/>
                    <a:pt x="8" y="7"/>
                    <a:pt x="8" y="7"/>
                  </a:cubicBezTo>
                  <a:cubicBezTo>
                    <a:pt x="7" y="9"/>
                    <a:pt x="6" y="10"/>
                    <a:pt x="4" y="10"/>
                  </a:cubicBezTo>
                  <a:cubicBezTo>
                    <a:pt x="3" y="10"/>
                    <a:pt x="2" y="9"/>
                    <a:pt x="1" y="7"/>
                  </a:cubicBezTo>
                  <a:cubicBezTo>
                    <a:pt x="1" y="7"/>
                    <a:pt x="0" y="7"/>
                    <a:pt x="0" y="6"/>
                  </a:cubicBezTo>
                  <a:lnTo>
                    <a:pt x="1" y="0"/>
                  </a:lnTo>
                  <a:close/>
                </a:path>
              </a:pathLst>
            </a:custGeom>
            <a:solidFill>
              <a:srgbClr val="CCBC97"/>
            </a:solidFill>
            <a:ln w="9525">
              <a:noFill/>
              <a:round/>
            </a:ln>
          </p:spPr>
          <p:txBody>
            <a:bodyPr/>
            <a:lstStyle/>
            <a:p>
              <a:endParaRPr lang="zh-CN" altLang="en-US"/>
            </a:p>
          </p:txBody>
        </p:sp>
        <p:sp>
          <p:nvSpPr>
            <p:cNvPr id="56353" name="Freeform 603"/>
            <p:cNvSpPr/>
            <p:nvPr/>
          </p:nvSpPr>
          <p:spPr bwMode="auto">
            <a:xfrm>
              <a:off x="1832768" y="366712"/>
              <a:ext cx="115887" cy="139700"/>
            </a:xfrm>
            <a:custGeom>
              <a:avLst/>
              <a:gdLst>
                <a:gd name="T0" fmla="*/ 2147483647 w 15"/>
                <a:gd name="T1" fmla="*/ 2147483647 h 18"/>
                <a:gd name="T2" fmla="*/ 2147483647 w 15"/>
                <a:gd name="T3" fmla="*/ 2147483647 h 18"/>
                <a:gd name="T4" fmla="*/ 2147483647 w 15"/>
                <a:gd name="T5" fmla="*/ 2147483647 h 18"/>
                <a:gd name="T6" fmla="*/ 2147483647 w 15"/>
                <a:gd name="T7" fmla="*/ 2147483647 h 18"/>
                <a:gd name="T8" fmla="*/ 2147483647 w 15"/>
                <a:gd name="T9" fmla="*/ 2147483647 h 18"/>
                <a:gd name="T10" fmla="*/ 2147483647 w 15"/>
                <a:gd name="T11" fmla="*/ 2147483647 h 18"/>
                <a:gd name="T12" fmla="*/ 2147483647 w 15"/>
                <a:gd name="T13" fmla="*/ 0 h 18"/>
                <a:gd name="T14" fmla="*/ 2147483647 w 15"/>
                <a:gd name="T15" fmla="*/ 2147483647 h 18"/>
                <a:gd name="T16" fmla="*/ 2147483647 w 15"/>
                <a:gd name="T17" fmla="*/ 2147483647 h 18"/>
                <a:gd name="T18" fmla="*/ 2147483647 w 15"/>
                <a:gd name="T19" fmla="*/ 2147483647 h 18"/>
                <a:gd name="T20" fmla="*/ 2147483647 w 15"/>
                <a:gd name="T21" fmla="*/ 2147483647 h 18"/>
                <a:gd name="T22" fmla="*/ 2147483647 w 15"/>
                <a:gd name="T23" fmla="*/ 2147483647 h 18"/>
                <a:gd name="T24" fmla="*/ 2147483647 w 15"/>
                <a:gd name="T25" fmla="*/ 2147483647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8"/>
                <a:gd name="T41" fmla="*/ 15 w 15"/>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8">
                  <a:moveTo>
                    <a:pt x="7" y="18"/>
                  </a:moveTo>
                  <a:cubicBezTo>
                    <a:pt x="6" y="18"/>
                    <a:pt x="4" y="17"/>
                    <a:pt x="3" y="16"/>
                  </a:cubicBezTo>
                  <a:cubicBezTo>
                    <a:pt x="2" y="14"/>
                    <a:pt x="1" y="12"/>
                    <a:pt x="1" y="10"/>
                  </a:cubicBezTo>
                  <a:cubicBezTo>
                    <a:pt x="1" y="10"/>
                    <a:pt x="1" y="10"/>
                    <a:pt x="1" y="10"/>
                  </a:cubicBezTo>
                  <a:cubicBezTo>
                    <a:pt x="1" y="10"/>
                    <a:pt x="1" y="10"/>
                    <a:pt x="1" y="10"/>
                  </a:cubicBezTo>
                  <a:cubicBezTo>
                    <a:pt x="1" y="10"/>
                    <a:pt x="1" y="9"/>
                    <a:pt x="1" y="9"/>
                  </a:cubicBezTo>
                  <a:cubicBezTo>
                    <a:pt x="1" y="4"/>
                    <a:pt x="0" y="0"/>
                    <a:pt x="7" y="0"/>
                  </a:cubicBezTo>
                  <a:cubicBezTo>
                    <a:pt x="15" y="0"/>
                    <a:pt x="14" y="4"/>
                    <a:pt x="14" y="9"/>
                  </a:cubicBezTo>
                  <a:cubicBezTo>
                    <a:pt x="14" y="9"/>
                    <a:pt x="14" y="10"/>
                    <a:pt x="14" y="10"/>
                  </a:cubicBezTo>
                  <a:cubicBezTo>
                    <a:pt x="14" y="10"/>
                    <a:pt x="14" y="10"/>
                    <a:pt x="14" y="10"/>
                  </a:cubicBezTo>
                  <a:cubicBezTo>
                    <a:pt x="14" y="10"/>
                    <a:pt x="14" y="10"/>
                    <a:pt x="14" y="10"/>
                  </a:cubicBezTo>
                  <a:cubicBezTo>
                    <a:pt x="14" y="12"/>
                    <a:pt x="13" y="14"/>
                    <a:pt x="12" y="16"/>
                  </a:cubicBezTo>
                  <a:cubicBezTo>
                    <a:pt x="11" y="17"/>
                    <a:pt x="9" y="18"/>
                    <a:pt x="7" y="18"/>
                  </a:cubicBezTo>
                  <a:close/>
                </a:path>
              </a:pathLst>
            </a:custGeom>
            <a:solidFill>
              <a:srgbClr val="2C3E50"/>
            </a:solidFill>
            <a:ln w="9525">
              <a:noFill/>
              <a:round/>
            </a:ln>
          </p:spPr>
          <p:txBody>
            <a:bodyPr/>
            <a:lstStyle/>
            <a:p>
              <a:endParaRPr lang="zh-CN" altLang="en-US"/>
            </a:p>
          </p:txBody>
        </p:sp>
        <p:sp>
          <p:nvSpPr>
            <p:cNvPr id="75" name="Freeform 604"/>
            <p:cNvSpPr/>
            <p:nvPr/>
          </p:nvSpPr>
          <p:spPr bwMode="auto">
            <a:xfrm>
              <a:off x="1793081" y="522177"/>
              <a:ext cx="195519" cy="93997"/>
            </a:xfrm>
            <a:custGeom>
              <a:avLst/>
              <a:gdLst>
                <a:gd name="T0" fmla="*/ 14 w 25"/>
                <a:gd name="T1" fmla="*/ 2 h 12"/>
                <a:gd name="T2" fmla="*/ 11 w 25"/>
                <a:gd name="T3" fmla="*/ 2 h 12"/>
                <a:gd name="T4" fmla="*/ 8 w 25"/>
                <a:gd name="T5" fmla="*/ 0 h 12"/>
                <a:gd name="T6" fmla="*/ 7 w 25"/>
                <a:gd name="T7" fmla="*/ 1 h 12"/>
                <a:gd name="T8" fmla="*/ 0 w 25"/>
                <a:gd name="T9" fmla="*/ 6 h 12"/>
                <a:gd name="T10" fmla="*/ 0 w 25"/>
                <a:gd name="T11" fmla="*/ 10 h 12"/>
                <a:gd name="T12" fmla="*/ 2 w 25"/>
                <a:gd name="T13" fmla="*/ 12 h 12"/>
                <a:gd name="T14" fmla="*/ 6 w 25"/>
                <a:gd name="T15" fmla="*/ 12 h 12"/>
                <a:gd name="T16" fmla="*/ 11 w 25"/>
                <a:gd name="T17" fmla="*/ 12 h 12"/>
                <a:gd name="T18" fmla="*/ 14 w 25"/>
                <a:gd name="T19" fmla="*/ 12 h 12"/>
                <a:gd name="T20" fmla="*/ 19 w 25"/>
                <a:gd name="T21" fmla="*/ 12 h 12"/>
                <a:gd name="T22" fmla="*/ 23 w 25"/>
                <a:gd name="T23" fmla="*/ 12 h 12"/>
                <a:gd name="T24" fmla="*/ 25 w 25"/>
                <a:gd name="T25" fmla="*/ 10 h 12"/>
                <a:gd name="T26" fmla="*/ 25 w 25"/>
                <a:gd name="T27" fmla="*/ 6 h 12"/>
                <a:gd name="T28" fmla="*/ 18 w 25"/>
                <a:gd name="T29" fmla="*/ 1 h 12"/>
                <a:gd name="T30" fmla="*/ 17 w 25"/>
                <a:gd name="T31" fmla="*/ 0 h 12"/>
                <a:gd name="T32" fmla="*/ 14 w 25"/>
                <a:gd name="T33"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2">
                  <a:moveTo>
                    <a:pt x="14" y="2"/>
                  </a:moveTo>
                  <a:cubicBezTo>
                    <a:pt x="11" y="2"/>
                    <a:pt x="11" y="2"/>
                    <a:pt x="11" y="2"/>
                  </a:cubicBezTo>
                  <a:cubicBezTo>
                    <a:pt x="8" y="0"/>
                    <a:pt x="8" y="0"/>
                    <a:pt x="8" y="0"/>
                  </a:cubicBezTo>
                  <a:cubicBezTo>
                    <a:pt x="7" y="1"/>
                    <a:pt x="7" y="1"/>
                    <a:pt x="7" y="1"/>
                  </a:cubicBezTo>
                  <a:cubicBezTo>
                    <a:pt x="3" y="1"/>
                    <a:pt x="0" y="3"/>
                    <a:pt x="0" y="6"/>
                  </a:cubicBezTo>
                  <a:cubicBezTo>
                    <a:pt x="0" y="7"/>
                    <a:pt x="0" y="9"/>
                    <a:pt x="0" y="10"/>
                  </a:cubicBezTo>
                  <a:cubicBezTo>
                    <a:pt x="0" y="11"/>
                    <a:pt x="1" y="12"/>
                    <a:pt x="2" y="12"/>
                  </a:cubicBezTo>
                  <a:cubicBezTo>
                    <a:pt x="6" y="12"/>
                    <a:pt x="6" y="12"/>
                    <a:pt x="6" y="12"/>
                  </a:cubicBezTo>
                  <a:cubicBezTo>
                    <a:pt x="11" y="12"/>
                    <a:pt x="11" y="12"/>
                    <a:pt x="11" y="12"/>
                  </a:cubicBezTo>
                  <a:cubicBezTo>
                    <a:pt x="14" y="12"/>
                    <a:pt x="14" y="12"/>
                    <a:pt x="14" y="12"/>
                  </a:cubicBezTo>
                  <a:cubicBezTo>
                    <a:pt x="19" y="12"/>
                    <a:pt x="19" y="12"/>
                    <a:pt x="19" y="12"/>
                  </a:cubicBezTo>
                  <a:cubicBezTo>
                    <a:pt x="23" y="12"/>
                    <a:pt x="23" y="12"/>
                    <a:pt x="23" y="12"/>
                  </a:cubicBezTo>
                  <a:cubicBezTo>
                    <a:pt x="24" y="12"/>
                    <a:pt x="25" y="11"/>
                    <a:pt x="25" y="10"/>
                  </a:cubicBezTo>
                  <a:cubicBezTo>
                    <a:pt x="25" y="6"/>
                    <a:pt x="25" y="6"/>
                    <a:pt x="25" y="6"/>
                  </a:cubicBezTo>
                  <a:cubicBezTo>
                    <a:pt x="25" y="3"/>
                    <a:pt x="22" y="1"/>
                    <a:pt x="18" y="1"/>
                  </a:cubicBezTo>
                  <a:cubicBezTo>
                    <a:pt x="17" y="0"/>
                    <a:pt x="17" y="0"/>
                    <a:pt x="17" y="0"/>
                  </a:cubicBezTo>
                  <a:lnTo>
                    <a:pt x="14" y="2"/>
                  </a:lnTo>
                  <a:close/>
                </a:path>
              </a:pathLst>
            </a:custGeom>
            <a:solidFill>
              <a:schemeClr val="accent2">
                <a:lumMod val="60000"/>
                <a:lumOff val="40000"/>
              </a:schemeClr>
            </a:solidFill>
            <a:ln>
              <a:noFill/>
            </a:ln>
          </p:spPr>
          <p:txBody>
            <a:bodyPr/>
            <a:lstStyle/>
            <a:p>
              <a:pPr fontAlgn="auto">
                <a:spcBef>
                  <a:spcPts val="0"/>
                </a:spcBef>
                <a:spcAft>
                  <a:spcPts val="0"/>
                </a:spcAft>
                <a:defRPr/>
              </a:pPr>
              <a:endParaRPr lang="zh-CN" altLang="en-US" dirty="0">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6355" name="Freeform 605"/>
            <p:cNvSpPr/>
            <p:nvPr/>
          </p:nvSpPr>
          <p:spPr bwMode="auto">
            <a:xfrm>
              <a:off x="1847056" y="522287"/>
              <a:ext cx="93662" cy="93663"/>
            </a:xfrm>
            <a:custGeom>
              <a:avLst/>
              <a:gdLst>
                <a:gd name="T0" fmla="*/ 2147483647 w 59"/>
                <a:gd name="T1" fmla="*/ 2147483647 h 59"/>
                <a:gd name="T2" fmla="*/ 2147483647 w 59"/>
                <a:gd name="T3" fmla="*/ 2147483647 h 59"/>
                <a:gd name="T4" fmla="*/ 2147483647 w 59"/>
                <a:gd name="T5" fmla="*/ 0 h 59"/>
                <a:gd name="T6" fmla="*/ 0 w 59"/>
                <a:gd name="T7" fmla="*/ 2147483647 h 59"/>
                <a:gd name="T8" fmla="*/ 2147483647 w 59"/>
                <a:gd name="T9" fmla="*/ 2147483647 h 59"/>
                <a:gd name="T10" fmla="*/ 2147483647 w 59"/>
                <a:gd name="T11" fmla="*/ 2147483647 h 59"/>
                <a:gd name="T12" fmla="*/ 2147483647 w 59"/>
                <a:gd name="T13" fmla="*/ 2147483647 h 59"/>
                <a:gd name="T14" fmla="*/ 2147483647 w 59"/>
                <a:gd name="T15" fmla="*/ 2147483647 h 59"/>
                <a:gd name="T16" fmla="*/ 2147483647 w 59"/>
                <a:gd name="T17" fmla="*/ 2147483647 h 59"/>
                <a:gd name="T18" fmla="*/ 2147483647 w 59"/>
                <a:gd name="T19" fmla="*/ 2147483647 h 59"/>
                <a:gd name="T20" fmla="*/ 2147483647 w 59"/>
                <a:gd name="T21" fmla="*/ 0 h 59"/>
                <a:gd name="T22" fmla="*/ 2147483647 w 59"/>
                <a:gd name="T23" fmla="*/ 2147483647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
                <a:gd name="T37" fmla="*/ 0 h 59"/>
                <a:gd name="T38" fmla="*/ 59 w 59"/>
                <a:gd name="T39" fmla="*/ 59 h 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 h="59">
                  <a:moveTo>
                    <a:pt x="35" y="10"/>
                  </a:moveTo>
                  <a:lnTo>
                    <a:pt x="20" y="10"/>
                  </a:lnTo>
                  <a:lnTo>
                    <a:pt x="5" y="0"/>
                  </a:lnTo>
                  <a:lnTo>
                    <a:pt x="0" y="5"/>
                  </a:lnTo>
                  <a:lnTo>
                    <a:pt x="30" y="34"/>
                  </a:lnTo>
                  <a:lnTo>
                    <a:pt x="35" y="59"/>
                  </a:lnTo>
                  <a:lnTo>
                    <a:pt x="35" y="29"/>
                  </a:lnTo>
                  <a:lnTo>
                    <a:pt x="59" y="5"/>
                  </a:lnTo>
                  <a:lnTo>
                    <a:pt x="54" y="5"/>
                  </a:lnTo>
                  <a:lnTo>
                    <a:pt x="49" y="0"/>
                  </a:lnTo>
                  <a:lnTo>
                    <a:pt x="35" y="10"/>
                  </a:lnTo>
                  <a:close/>
                </a:path>
              </a:pathLst>
            </a:custGeom>
            <a:solidFill>
              <a:srgbClr val="DAE1E6"/>
            </a:solidFill>
            <a:ln w="9525">
              <a:noFill/>
              <a:round/>
            </a:ln>
          </p:spPr>
          <p:txBody>
            <a:bodyPr/>
            <a:lstStyle/>
            <a:p>
              <a:endParaRPr lang="zh-CN" altLang="en-US"/>
            </a:p>
          </p:txBody>
        </p:sp>
        <p:sp>
          <p:nvSpPr>
            <p:cNvPr id="56356" name="Freeform 606"/>
            <p:cNvSpPr/>
            <p:nvPr/>
          </p:nvSpPr>
          <p:spPr bwMode="auto">
            <a:xfrm>
              <a:off x="1840706" y="398462"/>
              <a:ext cx="100012" cy="115888"/>
            </a:xfrm>
            <a:custGeom>
              <a:avLst/>
              <a:gdLst>
                <a:gd name="T0" fmla="*/ 2147483647 w 13"/>
                <a:gd name="T1" fmla="*/ 2147483647 h 15"/>
                <a:gd name="T2" fmla="*/ 2147483647 w 13"/>
                <a:gd name="T3" fmla="*/ 2147483647 h 15"/>
                <a:gd name="T4" fmla="*/ 2147483647 w 13"/>
                <a:gd name="T5" fmla="*/ 2147483647 h 15"/>
                <a:gd name="T6" fmla="*/ 2147483647 w 13"/>
                <a:gd name="T7" fmla="*/ 2147483647 h 15"/>
                <a:gd name="T8" fmla="*/ 2147483647 w 13"/>
                <a:gd name="T9" fmla="*/ 2147483647 h 15"/>
                <a:gd name="T10" fmla="*/ 2147483647 w 13"/>
                <a:gd name="T11" fmla="*/ 2147483647 h 15"/>
                <a:gd name="T12" fmla="*/ 2147483647 w 13"/>
                <a:gd name="T13" fmla="*/ 2147483647 h 15"/>
                <a:gd name="T14" fmla="*/ 2147483647 w 13"/>
                <a:gd name="T15" fmla="*/ 2147483647 h 15"/>
                <a:gd name="T16" fmla="*/ 2147483647 w 13"/>
                <a:gd name="T17" fmla="*/ 2147483647 h 15"/>
                <a:gd name="T18" fmla="*/ 2147483647 w 13"/>
                <a:gd name="T19" fmla="*/ 2147483647 h 15"/>
                <a:gd name="T20" fmla="*/ 2147483647 w 13"/>
                <a:gd name="T21" fmla="*/ 2147483647 h 15"/>
                <a:gd name="T22" fmla="*/ 2147483647 w 13"/>
                <a:gd name="T23" fmla="*/ 2147483647 h 15"/>
                <a:gd name="T24" fmla="*/ 0 w 13"/>
                <a:gd name="T25" fmla="*/ 2147483647 h 15"/>
                <a:gd name="T26" fmla="*/ 0 w 13"/>
                <a:gd name="T27" fmla="*/ 2147483647 h 15"/>
                <a:gd name="T28" fmla="*/ 0 w 13"/>
                <a:gd name="T29" fmla="*/ 2147483647 h 15"/>
                <a:gd name="T30" fmla="*/ 2147483647 w 13"/>
                <a:gd name="T31" fmla="*/ 2147483647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5"/>
                <a:gd name="T50" fmla="*/ 13 w 13"/>
                <a:gd name="T51" fmla="*/ 15 h 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5">
                  <a:moveTo>
                    <a:pt x="2" y="13"/>
                  </a:moveTo>
                  <a:cubicBezTo>
                    <a:pt x="3" y="14"/>
                    <a:pt x="5" y="15"/>
                    <a:pt x="6" y="15"/>
                  </a:cubicBezTo>
                  <a:cubicBezTo>
                    <a:pt x="8" y="15"/>
                    <a:pt x="10" y="14"/>
                    <a:pt x="11" y="13"/>
                  </a:cubicBezTo>
                  <a:cubicBezTo>
                    <a:pt x="12" y="11"/>
                    <a:pt x="13" y="9"/>
                    <a:pt x="13" y="7"/>
                  </a:cubicBezTo>
                  <a:cubicBezTo>
                    <a:pt x="13" y="5"/>
                    <a:pt x="13" y="5"/>
                    <a:pt x="13" y="5"/>
                  </a:cubicBezTo>
                  <a:cubicBezTo>
                    <a:pt x="13" y="4"/>
                    <a:pt x="13" y="4"/>
                    <a:pt x="13" y="3"/>
                  </a:cubicBezTo>
                  <a:cubicBezTo>
                    <a:pt x="13" y="2"/>
                    <a:pt x="13" y="2"/>
                    <a:pt x="12" y="1"/>
                  </a:cubicBezTo>
                  <a:cubicBezTo>
                    <a:pt x="11" y="0"/>
                    <a:pt x="10" y="1"/>
                    <a:pt x="9" y="1"/>
                  </a:cubicBezTo>
                  <a:cubicBezTo>
                    <a:pt x="8" y="1"/>
                    <a:pt x="7" y="1"/>
                    <a:pt x="6" y="1"/>
                  </a:cubicBezTo>
                  <a:cubicBezTo>
                    <a:pt x="5" y="1"/>
                    <a:pt x="5" y="1"/>
                    <a:pt x="4" y="1"/>
                  </a:cubicBezTo>
                  <a:cubicBezTo>
                    <a:pt x="4" y="1"/>
                    <a:pt x="4" y="1"/>
                    <a:pt x="4" y="1"/>
                  </a:cubicBezTo>
                  <a:cubicBezTo>
                    <a:pt x="3" y="1"/>
                    <a:pt x="1" y="0"/>
                    <a:pt x="1" y="1"/>
                  </a:cubicBezTo>
                  <a:cubicBezTo>
                    <a:pt x="0" y="2"/>
                    <a:pt x="0" y="2"/>
                    <a:pt x="0" y="3"/>
                  </a:cubicBezTo>
                  <a:cubicBezTo>
                    <a:pt x="0" y="4"/>
                    <a:pt x="0" y="4"/>
                    <a:pt x="0" y="5"/>
                  </a:cubicBezTo>
                  <a:cubicBezTo>
                    <a:pt x="0" y="7"/>
                    <a:pt x="0" y="7"/>
                    <a:pt x="0" y="7"/>
                  </a:cubicBezTo>
                  <a:cubicBezTo>
                    <a:pt x="0" y="9"/>
                    <a:pt x="1" y="11"/>
                    <a:pt x="2" y="13"/>
                  </a:cubicBezTo>
                  <a:close/>
                </a:path>
              </a:pathLst>
            </a:custGeom>
            <a:solidFill>
              <a:srgbClr val="FFE7BD"/>
            </a:solidFill>
            <a:ln w="9525">
              <a:noFill/>
              <a:round/>
            </a:ln>
          </p:spPr>
          <p:txBody>
            <a:bodyPr/>
            <a:lstStyle/>
            <a:p>
              <a:endParaRPr lang="zh-CN" altLang="en-US"/>
            </a:p>
          </p:txBody>
        </p:sp>
        <p:sp>
          <p:nvSpPr>
            <p:cNvPr id="56357" name="Freeform 608"/>
            <p:cNvSpPr/>
            <p:nvPr/>
          </p:nvSpPr>
          <p:spPr bwMode="auto">
            <a:xfrm>
              <a:off x="1840706" y="398463"/>
              <a:ext cx="46037" cy="115888"/>
            </a:xfrm>
            <a:custGeom>
              <a:avLst/>
              <a:gdLst>
                <a:gd name="T0" fmla="*/ 2147483647 w 6"/>
                <a:gd name="T1" fmla="*/ 2147483647 h 15"/>
                <a:gd name="T2" fmla="*/ 2147483647 w 6"/>
                <a:gd name="T3" fmla="*/ 2147483647 h 15"/>
                <a:gd name="T4" fmla="*/ 2147483647 w 6"/>
                <a:gd name="T5" fmla="*/ 2147483647 h 15"/>
                <a:gd name="T6" fmla="*/ 2147483647 w 6"/>
                <a:gd name="T7" fmla="*/ 2147483647 h 15"/>
                <a:gd name="T8" fmla="*/ 2147483647 w 6"/>
                <a:gd name="T9" fmla="*/ 2147483647 h 15"/>
                <a:gd name="T10" fmla="*/ 2147483647 w 6"/>
                <a:gd name="T11" fmla="*/ 2147483647 h 15"/>
                <a:gd name="T12" fmla="*/ 0 w 6"/>
                <a:gd name="T13" fmla="*/ 2147483647 h 15"/>
                <a:gd name="T14" fmla="*/ 0 w 6"/>
                <a:gd name="T15" fmla="*/ 2147483647 h 15"/>
                <a:gd name="T16" fmla="*/ 0 w 6"/>
                <a:gd name="T17" fmla="*/ 2147483647 h 15"/>
                <a:gd name="T18" fmla="*/ 2147483647 w 6"/>
                <a:gd name="T19" fmla="*/ 214748364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5"/>
                <a:gd name="T32" fmla="*/ 6 w 6"/>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5">
                  <a:moveTo>
                    <a:pt x="2" y="13"/>
                  </a:moveTo>
                  <a:cubicBezTo>
                    <a:pt x="3" y="14"/>
                    <a:pt x="5" y="15"/>
                    <a:pt x="6" y="15"/>
                  </a:cubicBezTo>
                  <a:cubicBezTo>
                    <a:pt x="6" y="1"/>
                    <a:pt x="6" y="1"/>
                    <a:pt x="6" y="1"/>
                  </a:cubicBezTo>
                  <a:cubicBezTo>
                    <a:pt x="5" y="1"/>
                    <a:pt x="5" y="1"/>
                    <a:pt x="4" y="1"/>
                  </a:cubicBezTo>
                  <a:cubicBezTo>
                    <a:pt x="4" y="1"/>
                    <a:pt x="4" y="1"/>
                    <a:pt x="4" y="1"/>
                  </a:cubicBezTo>
                  <a:cubicBezTo>
                    <a:pt x="3" y="1"/>
                    <a:pt x="1" y="0"/>
                    <a:pt x="1" y="1"/>
                  </a:cubicBezTo>
                  <a:cubicBezTo>
                    <a:pt x="0" y="2"/>
                    <a:pt x="0" y="2"/>
                    <a:pt x="0" y="3"/>
                  </a:cubicBezTo>
                  <a:cubicBezTo>
                    <a:pt x="0" y="4"/>
                    <a:pt x="0" y="4"/>
                    <a:pt x="0" y="5"/>
                  </a:cubicBezTo>
                  <a:cubicBezTo>
                    <a:pt x="0" y="7"/>
                    <a:pt x="0" y="7"/>
                    <a:pt x="0" y="7"/>
                  </a:cubicBezTo>
                  <a:cubicBezTo>
                    <a:pt x="0" y="9"/>
                    <a:pt x="1" y="11"/>
                    <a:pt x="2" y="13"/>
                  </a:cubicBezTo>
                  <a:close/>
                </a:path>
              </a:pathLst>
            </a:custGeom>
            <a:solidFill>
              <a:srgbClr val="E8D6AC"/>
            </a:solidFill>
            <a:ln w="9525">
              <a:noFill/>
              <a:round/>
            </a:ln>
          </p:spPr>
          <p:txBody>
            <a:bodyPr/>
            <a:lstStyle/>
            <a:p>
              <a:endParaRPr lang="zh-CN" altLang="en-US"/>
            </a:p>
          </p:txBody>
        </p:sp>
        <p:sp>
          <p:nvSpPr>
            <p:cNvPr id="56358" name="Freeform 609"/>
            <p:cNvSpPr/>
            <p:nvPr/>
          </p:nvSpPr>
          <p:spPr bwMode="auto">
            <a:xfrm>
              <a:off x="1878806" y="538163"/>
              <a:ext cx="23812" cy="77788"/>
            </a:xfrm>
            <a:custGeom>
              <a:avLst/>
              <a:gdLst>
                <a:gd name="T0" fmla="*/ 0 w 3"/>
                <a:gd name="T1" fmla="*/ 2147483647 h 10"/>
                <a:gd name="T2" fmla="*/ 2147483647 w 3"/>
                <a:gd name="T3" fmla="*/ 2147483647 h 10"/>
                <a:gd name="T4" fmla="*/ 2147483647 w 3"/>
                <a:gd name="T5" fmla="*/ 2147483647 h 10"/>
                <a:gd name="T6" fmla="*/ 2147483647 w 3"/>
                <a:gd name="T7" fmla="*/ 2147483647 h 10"/>
                <a:gd name="T8" fmla="*/ 2147483647 w 3"/>
                <a:gd name="T9" fmla="*/ 2147483647 h 10"/>
                <a:gd name="T10" fmla="*/ 2147483647 w 3"/>
                <a:gd name="T11" fmla="*/ 0 h 10"/>
                <a:gd name="T12" fmla="*/ 2147483647 w 3"/>
                <a:gd name="T13" fmla="*/ 0 h 10"/>
                <a:gd name="T14" fmla="*/ 0 w 3"/>
                <a:gd name="T15" fmla="*/ 0 h 10"/>
                <a:gd name="T16" fmla="*/ 0 w 3"/>
                <a:gd name="T17" fmla="*/ 0 h 10"/>
                <a:gd name="T18" fmla="*/ 0 w 3"/>
                <a:gd name="T19" fmla="*/ 2147483647 h 10"/>
                <a:gd name="T20" fmla="*/ 2147483647 w 3"/>
                <a:gd name="T21" fmla="*/ 2147483647 h 10"/>
                <a:gd name="T22" fmla="*/ 2147483647 w 3"/>
                <a:gd name="T23" fmla="*/ 2147483647 h 10"/>
                <a:gd name="T24" fmla="*/ 0 w 3"/>
                <a:gd name="T25" fmla="*/ 2147483647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
                <a:gd name="T40" fmla="*/ 0 h 10"/>
                <a:gd name="T41" fmla="*/ 3 w 3"/>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 h="10">
                  <a:moveTo>
                    <a:pt x="0" y="10"/>
                  </a:moveTo>
                  <a:cubicBezTo>
                    <a:pt x="3" y="10"/>
                    <a:pt x="3" y="10"/>
                    <a:pt x="3" y="10"/>
                  </a:cubicBezTo>
                  <a:cubicBezTo>
                    <a:pt x="3" y="7"/>
                    <a:pt x="2" y="5"/>
                    <a:pt x="2" y="3"/>
                  </a:cubicBezTo>
                  <a:cubicBezTo>
                    <a:pt x="2" y="3"/>
                    <a:pt x="2" y="3"/>
                    <a:pt x="2" y="3"/>
                  </a:cubicBezTo>
                  <a:cubicBezTo>
                    <a:pt x="3" y="1"/>
                    <a:pt x="3" y="1"/>
                    <a:pt x="3" y="1"/>
                  </a:cubicBezTo>
                  <a:cubicBezTo>
                    <a:pt x="3" y="1"/>
                    <a:pt x="3" y="0"/>
                    <a:pt x="3" y="0"/>
                  </a:cubicBezTo>
                  <a:cubicBezTo>
                    <a:pt x="3" y="0"/>
                    <a:pt x="3" y="0"/>
                    <a:pt x="3" y="0"/>
                  </a:cubicBezTo>
                  <a:cubicBezTo>
                    <a:pt x="2" y="0"/>
                    <a:pt x="1" y="0"/>
                    <a:pt x="0" y="0"/>
                  </a:cubicBezTo>
                  <a:cubicBezTo>
                    <a:pt x="0" y="0"/>
                    <a:pt x="0" y="0"/>
                    <a:pt x="0" y="0"/>
                  </a:cubicBezTo>
                  <a:cubicBezTo>
                    <a:pt x="0" y="0"/>
                    <a:pt x="0" y="1"/>
                    <a:pt x="0" y="1"/>
                  </a:cubicBezTo>
                  <a:cubicBezTo>
                    <a:pt x="1" y="3"/>
                    <a:pt x="1" y="3"/>
                    <a:pt x="1" y="3"/>
                  </a:cubicBezTo>
                  <a:cubicBezTo>
                    <a:pt x="1" y="3"/>
                    <a:pt x="1" y="3"/>
                    <a:pt x="1" y="3"/>
                  </a:cubicBezTo>
                  <a:cubicBezTo>
                    <a:pt x="1" y="5"/>
                    <a:pt x="0" y="7"/>
                    <a:pt x="0" y="10"/>
                  </a:cubicBezTo>
                  <a:close/>
                </a:path>
              </a:pathLst>
            </a:custGeom>
            <a:solidFill>
              <a:srgbClr val="3D566E"/>
            </a:solidFill>
            <a:ln w="9525">
              <a:noFill/>
              <a:round/>
            </a:ln>
          </p:spPr>
          <p:txBody>
            <a:bodyPr/>
            <a:lstStyle/>
            <a:p>
              <a:endParaRPr lang="zh-CN" altLang="en-US"/>
            </a:p>
          </p:txBody>
        </p:sp>
        <p:sp>
          <p:nvSpPr>
            <p:cNvPr id="56359" name="Freeform 610"/>
            <p:cNvSpPr/>
            <p:nvPr/>
          </p:nvSpPr>
          <p:spPr bwMode="auto">
            <a:xfrm>
              <a:off x="1878806" y="538163"/>
              <a:ext cx="23812" cy="38100"/>
            </a:xfrm>
            <a:custGeom>
              <a:avLst/>
              <a:gdLst>
                <a:gd name="T0" fmla="*/ 2147483647 w 3"/>
                <a:gd name="T1" fmla="*/ 2147483647 h 5"/>
                <a:gd name="T2" fmla="*/ 2147483647 w 3"/>
                <a:gd name="T3" fmla="*/ 2147483647 h 5"/>
                <a:gd name="T4" fmla="*/ 2147483647 w 3"/>
                <a:gd name="T5" fmla="*/ 2147483647 h 5"/>
                <a:gd name="T6" fmla="*/ 2147483647 w 3"/>
                <a:gd name="T7" fmla="*/ 0 h 5"/>
                <a:gd name="T8" fmla="*/ 2147483647 w 3"/>
                <a:gd name="T9" fmla="*/ 0 h 5"/>
                <a:gd name="T10" fmla="*/ 0 w 3"/>
                <a:gd name="T11" fmla="*/ 0 h 5"/>
                <a:gd name="T12" fmla="*/ 0 w 3"/>
                <a:gd name="T13" fmla="*/ 0 h 5"/>
                <a:gd name="T14" fmla="*/ 0 w 3"/>
                <a:gd name="T15" fmla="*/ 2147483647 h 5"/>
                <a:gd name="T16" fmla="*/ 2147483647 w 3"/>
                <a:gd name="T17" fmla="*/ 2147483647 h 5"/>
                <a:gd name="T18" fmla="*/ 2147483647 w 3"/>
                <a:gd name="T19" fmla="*/ 2147483647 h 5"/>
                <a:gd name="T20" fmla="*/ 2147483647 w 3"/>
                <a:gd name="T21" fmla="*/ 2147483647 h 5"/>
                <a:gd name="T22" fmla="*/ 2147483647 w 3"/>
                <a:gd name="T23" fmla="*/ 2147483647 h 5"/>
                <a:gd name="T24" fmla="*/ 2147483647 w 3"/>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
                <a:gd name="T40" fmla="*/ 0 h 5"/>
                <a:gd name="T41" fmla="*/ 3 w 3"/>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 h="5">
                  <a:moveTo>
                    <a:pt x="2" y="3"/>
                  </a:moveTo>
                  <a:cubicBezTo>
                    <a:pt x="2" y="3"/>
                    <a:pt x="2" y="3"/>
                    <a:pt x="2" y="3"/>
                  </a:cubicBezTo>
                  <a:cubicBezTo>
                    <a:pt x="3" y="1"/>
                    <a:pt x="3" y="1"/>
                    <a:pt x="3" y="1"/>
                  </a:cubicBezTo>
                  <a:cubicBezTo>
                    <a:pt x="3" y="1"/>
                    <a:pt x="3" y="0"/>
                    <a:pt x="3" y="0"/>
                  </a:cubicBezTo>
                  <a:cubicBezTo>
                    <a:pt x="3" y="0"/>
                    <a:pt x="3" y="0"/>
                    <a:pt x="3" y="0"/>
                  </a:cubicBezTo>
                  <a:cubicBezTo>
                    <a:pt x="2" y="0"/>
                    <a:pt x="1" y="0"/>
                    <a:pt x="0" y="0"/>
                  </a:cubicBezTo>
                  <a:cubicBezTo>
                    <a:pt x="0" y="0"/>
                    <a:pt x="0" y="0"/>
                    <a:pt x="0" y="0"/>
                  </a:cubicBezTo>
                  <a:cubicBezTo>
                    <a:pt x="0" y="0"/>
                    <a:pt x="0" y="1"/>
                    <a:pt x="0" y="1"/>
                  </a:cubicBezTo>
                  <a:cubicBezTo>
                    <a:pt x="1" y="3"/>
                    <a:pt x="1" y="3"/>
                    <a:pt x="1" y="3"/>
                  </a:cubicBezTo>
                  <a:cubicBezTo>
                    <a:pt x="1" y="3"/>
                    <a:pt x="1" y="3"/>
                    <a:pt x="1" y="3"/>
                  </a:cubicBezTo>
                  <a:cubicBezTo>
                    <a:pt x="1" y="4"/>
                    <a:pt x="1" y="4"/>
                    <a:pt x="1" y="4"/>
                  </a:cubicBezTo>
                  <a:cubicBezTo>
                    <a:pt x="2" y="5"/>
                    <a:pt x="2" y="5"/>
                    <a:pt x="2" y="5"/>
                  </a:cubicBezTo>
                  <a:lnTo>
                    <a:pt x="2" y="3"/>
                  </a:lnTo>
                  <a:close/>
                </a:path>
              </a:pathLst>
            </a:custGeom>
            <a:solidFill>
              <a:srgbClr val="2C3E50"/>
            </a:solidFill>
            <a:ln w="9525">
              <a:noFill/>
              <a:round/>
            </a:ln>
          </p:spPr>
          <p:txBody>
            <a:bodyPr/>
            <a:lstStyle/>
            <a:p>
              <a:endParaRPr lang="zh-CN" altLang="en-US"/>
            </a:p>
          </p:txBody>
        </p:sp>
        <p:sp>
          <p:nvSpPr>
            <p:cNvPr id="56360" name="Freeform 611"/>
            <p:cNvSpPr/>
            <p:nvPr/>
          </p:nvSpPr>
          <p:spPr bwMode="auto">
            <a:xfrm>
              <a:off x="1847056" y="522288"/>
              <a:ext cx="47625" cy="38100"/>
            </a:xfrm>
            <a:custGeom>
              <a:avLst/>
              <a:gdLst>
                <a:gd name="T0" fmla="*/ 2147483647 w 30"/>
                <a:gd name="T1" fmla="*/ 2147483647 h 24"/>
                <a:gd name="T2" fmla="*/ 2147483647 w 30"/>
                <a:gd name="T3" fmla="*/ 0 h 24"/>
                <a:gd name="T4" fmla="*/ 0 w 30"/>
                <a:gd name="T5" fmla="*/ 2147483647 h 24"/>
                <a:gd name="T6" fmla="*/ 2147483647 w 30"/>
                <a:gd name="T7" fmla="*/ 2147483647 h 24"/>
                <a:gd name="T8" fmla="*/ 2147483647 w 30"/>
                <a:gd name="T9" fmla="*/ 2147483647 h 24"/>
                <a:gd name="T10" fmla="*/ 0 60000 65536"/>
                <a:gd name="T11" fmla="*/ 0 60000 65536"/>
                <a:gd name="T12" fmla="*/ 0 60000 65536"/>
                <a:gd name="T13" fmla="*/ 0 60000 65536"/>
                <a:gd name="T14" fmla="*/ 0 60000 65536"/>
                <a:gd name="T15" fmla="*/ 0 w 30"/>
                <a:gd name="T16" fmla="*/ 0 h 24"/>
                <a:gd name="T17" fmla="*/ 30 w 30"/>
                <a:gd name="T18" fmla="*/ 24 h 24"/>
              </a:gdLst>
              <a:ahLst/>
              <a:cxnLst>
                <a:cxn ang="T10">
                  <a:pos x="T0" y="T1"/>
                </a:cxn>
                <a:cxn ang="T11">
                  <a:pos x="T2" y="T3"/>
                </a:cxn>
                <a:cxn ang="T12">
                  <a:pos x="T4" y="T5"/>
                </a:cxn>
                <a:cxn ang="T13">
                  <a:pos x="T6" y="T7"/>
                </a:cxn>
                <a:cxn ang="T14">
                  <a:pos x="T8" y="T9"/>
                </a:cxn>
              </a:cxnLst>
              <a:rect l="T15" t="T16" r="T17" b="T18"/>
              <a:pathLst>
                <a:path w="30" h="24">
                  <a:moveTo>
                    <a:pt x="30" y="10"/>
                  </a:moveTo>
                  <a:lnTo>
                    <a:pt x="5" y="0"/>
                  </a:lnTo>
                  <a:lnTo>
                    <a:pt x="0" y="5"/>
                  </a:lnTo>
                  <a:lnTo>
                    <a:pt x="20" y="24"/>
                  </a:lnTo>
                  <a:lnTo>
                    <a:pt x="30" y="10"/>
                  </a:lnTo>
                  <a:close/>
                </a:path>
              </a:pathLst>
            </a:custGeom>
            <a:solidFill>
              <a:srgbClr val="ECF0F1"/>
            </a:solidFill>
            <a:ln w="9525">
              <a:noFill/>
              <a:round/>
            </a:ln>
          </p:spPr>
          <p:txBody>
            <a:bodyPr/>
            <a:lstStyle/>
            <a:p>
              <a:endParaRPr lang="zh-CN" altLang="en-US"/>
            </a:p>
          </p:txBody>
        </p:sp>
        <p:sp>
          <p:nvSpPr>
            <p:cNvPr id="56361" name="Freeform 612"/>
            <p:cNvSpPr/>
            <p:nvPr/>
          </p:nvSpPr>
          <p:spPr bwMode="auto">
            <a:xfrm>
              <a:off x="1894681" y="522288"/>
              <a:ext cx="38100" cy="38100"/>
            </a:xfrm>
            <a:custGeom>
              <a:avLst/>
              <a:gdLst>
                <a:gd name="T0" fmla="*/ 0 w 24"/>
                <a:gd name="T1" fmla="*/ 2147483647 h 24"/>
                <a:gd name="T2" fmla="*/ 2147483647 w 24"/>
                <a:gd name="T3" fmla="*/ 0 h 24"/>
                <a:gd name="T4" fmla="*/ 2147483647 w 24"/>
                <a:gd name="T5" fmla="*/ 2147483647 h 24"/>
                <a:gd name="T6" fmla="*/ 2147483647 w 24"/>
                <a:gd name="T7" fmla="*/ 2147483647 h 24"/>
                <a:gd name="T8" fmla="*/ 0 w 24"/>
                <a:gd name="T9" fmla="*/ 2147483647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10"/>
                  </a:moveTo>
                  <a:lnTo>
                    <a:pt x="19" y="0"/>
                  </a:lnTo>
                  <a:lnTo>
                    <a:pt x="24" y="5"/>
                  </a:lnTo>
                  <a:lnTo>
                    <a:pt x="5" y="24"/>
                  </a:lnTo>
                  <a:lnTo>
                    <a:pt x="0" y="10"/>
                  </a:lnTo>
                  <a:close/>
                </a:path>
              </a:pathLst>
            </a:custGeom>
            <a:solidFill>
              <a:srgbClr val="ECF0F1"/>
            </a:solidFill>
            <a:ln w="9525">
              <a:noFill/>
              <a:round/>
            </a:ln>
          </p:spPr>
          <p:txBody>
            <a:bodyPr/>
            <a:lstStyle/>
            <a:p>
              <a:endParaRPr lang="zh-CN" altLang="en-US"/>
            </a:p>
          </p:txBody>
        </p:sp>
        <p:sp>
          <p:nvSpPr>
            <p:cNvPr id="56362" name="Freeform 613"/>
            <p:cNvSpPr/>
            <p:nvPr/>
          </p:nvSpPr>
          <p:spPr bwMode="auto">
            <a:xfrm>
              <a:off x="1980406" y="436563"/>
              <a:ext cx="115887" cy="123825"/>
            </a:xfrm>
            <a:custGeom>
              <a:avLst/>
              <a:gdLst>
                <a:gd name="T0" fmla="*/ 2147483647 w 15"/>
                <a:gd name="T1" fmla="*/ 0 h 16"/>
                <a:gd name="T2" fmla="*/ 2147483647 w 15"/>
                <a:gd name="T3" fmla="*/ 0 h 16"/>
                <a:gd name="T4" fmla="*/ 2147483647 w 15"/>
                <a:gd name="T5" fmla="*/ 2147483647 h 16"/>
                <a:gd name="T6" fmla="*/ 2147483647 w 15"/>
                <a:gd name="T7" fmla="*/ 2147483647 h 16"/>
                <a:gd name="T8" fmla="*/ 2147483647 w 15"/>
                <a:gd name="T9" fmla="*/ 2147483647 h 16"/>
                <a:gd name="T10" fmla="*/ 2147483647 w 15"/>
                <a:gd name="T11" fmla="*/ 2147483647 h 16"/>
                <a:gd name="T12" fmla="*/ 2147483647 w 15"/>
                <a:gd name="T13" fmla="*/ 2147483647 h 16"/>
                <a:gd name="T14" fmla="*/ 0 w 15"/>
                <a:gd name="T15" fmla="*/ 2147483647 h 16"/>
                <a:gd name="T16" fmla="*/ 2147483647 w 15"/>
                <a:gd name="T17" fmla="*/ 2147483647 h 16"/>
                <a:gd name="T18" fmla="*/ 2147483647 w 15"/>
                <a:gd name="T19" fmla="*/ 2147483647 h 16"/>
                <a:gd name="T20" fmla="*/ 2147483647 w 15"/>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6"/>
                <a:gd name="T35" fmla="*/ 15 w 15"/>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6">
                  <a:moveTo>
                    <a:pt x="3" y="0"/>
                  </a:moveTo>
                  <a:cubicBezTo>
                    <a:pt x="12" y="0"/>
                    <a:pt x="12" y="0"/>
                    <a:pt x="12" y="0"/>
                  </a:cubicBezTo>
                  <a:cubicBezTo>
                    <a:pt x="13" y="11"/>
                    <a:pt x="13" y="11"/>
                    <a:pt x="13" y="11"/>
                  </a:cubicBezTo>
                  <a:cubicBezTo>
                    <a:pt x="13" y="11"/>
                    <a:pt x="14" y="12"/>
                    <a:pt x="15" y="12"/>
                  </a:cubicBezTo>
                  <a:cubicBezTo>
                    <a:pt x="15" y="12"/>
                    <a:pt x="15" y="12"/>
                    <a:pt x="15" y="12"/>
                  </a:cubicBezTo>
                  <a:cubicBezTo>
                    <a:pt x="14" y="16"/>
                    <a:pt x="14" y="16"/>
                    <a:pt x="14" y="16"/>
                  </a:cubicBezTo>
                  <a:cubicBezTo>
                    <a:pt x="1" y="15"/>
                    <a:pt x="1" y="15"/>
                    <a:pt x="1" y="15"/>
                  </a:cubicBezTo>
                  <a:cubicBezTo>
                    <a:pt x="0" y="12"/>
                    <a:pt x="0" y="12"/>
                    <a:pt x="0" y="12"/>
                  </a:cubicBezTo>
                  <a:cubicBezTo>
                    <a:pt x="1" y="12"/>
                    <a:pt x="1" y="12"/>
                    <a:pt x="1" y="12"/>
                  </a:cubicBezTo>
                  <a:cubicBezTo>
                    <a:pt x="1" y="12"/>
                    <a:pt x="2" y="11"/>
                    <a:pt x="2" y="11"/>
                  </a:cubicBezTo>
                  <a:lnTo>
                    <a:pt x="3" y="0"/>
                  </a:lnTo>
                  <a:close/>
                </a:path>
              </a:pathLst>
            </a:custGeom>
            <a:solidFill>
              <a:srgbClr val="E3CCA4"/>
            </a:solidFill>
            <a:ln w="9525">
              <a:noFill/>
              <a:round/>
            </a:ln>
          </p:spPr>
          <p:txBody>
            <a:bodyPr/>
            <a:lstStyle/>
            <a:p>
              <a:endParaRPr lang="zh-CN" altLang="en-US"/>
            </a:p>
          </p:txBody>
        </p:sp>
        <p:sp>
          <p:nvSpPr>
            <p:cNvPr id="56363" name="Freeform 614"/>
            <p:cNvSpPr/>
            <p:nvPr/>
          </p:nvSpPr>
          <p:spPr bwMode="auto">
            <a:xfrm>
              <a:off x="1980406" y="460375"/>
              <a:ext cx="53975" cy="100013"/>
            </a:xfrm>
            <a:custGeom>
              <a:avLst/>
              <a:gdLst>
                <a:gd name="T0" fmla="*/ 2147483647 w 7"/>
                <a:gd name="T1" fmla="*/ 2147483647 h 13"/>
                <a:gd name="T2" fmla="*/ 2147483647 w 7"/>
                <a:gd name="T3" fmla="*/ 2147483647 h 13"/>
                <a:gd name="T4" fmla="*/ 0 w 7"/>
                <a:gd name="T5" fmla="*/ 2147483647 h 13"/>
                <a:gd name="T6" fmla="*/ 2147483647 w 7"/>
                <a:gd name="T7" fmla="*/ 2147483647 h 13"/>
                <a:gd name="T8" fmla="*/ 2147483647 w 7"/>
                <a:gd name="T9" fmla="*/ 2147483647 h 13"/>
                <a:gd name="T10" fmla="*/ 2147483647 w 7"/>
                <a:gd name="T11" fmla="*/ 0 h 13"/>
                <a:gd name="T12" fmla="*/ 2147483647 w 7"/>
                <a:gd name="T13" fmla="*/ 0 h 13"/>
                <a:gd name="T14" fmla="*/ 2147483647 w 7"/>
                <a:gd name="T15" fmla="*/ 2147483647 h 13"/>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13"/>
                <a:gd name="T26" fmla="*/ 7 w 7"/>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13">
                  <a:moveTo>
                    <a:pt x="7" y="13"/>
                  </a:moveTo>
                  <a:cubicBezTo>
                    <a:pt x="1" y="12"/>
                    <a:pt x="1" y="12"/>
                    <a:pt x="1" y="12"/>
                  </a:cubicBezTo>
                  <a:cubicBezTo>
                    <a:pt x="0" y="9"/>
                    <a:pt x="0" y="9"/>
                    <a:pt x="0" y="9"/>
                  </a:cubicBezTo>
                  <a:cubicBezTo>
                    <a:pt x="1" y="9"/>
                    <a:pt x="1" y="9"/>
                    <a:pt x="1" y="9"/>
                  </a:cubicBezTo>
                  <a:cubicBezTo>
                    <a:pt x="1" y="9"/>
                    <a:pt x="2" y="8"/>
                    <a:pt x="2" y="8"/>
                  </a:cubicBezTo>
                  <a:cubicBezTo>
                    <a:pt x="3" y="0"/>
                    <a:pt x="3" y="0"/>
                    <a:pt x="3" y="0"/>
                  </a:cubicBezTo>
                  <a:cubicBezTo>
                    <a:pt x="7" y="0"/>
                    <a:pt x="7" y="0"/>
                    <a:pt x="7" y="0"/>
                  </a:cubicBezTo>
                  <a:lnTo>
                    <a:pt x="7" y="13"/>
                  </a:lnTo>
                  <a:close/>
                </a:path>
              </a:pathLst>
            </a:custGeom>
            <a:solidFill>
              <a:srgbClr val="D4C5A3"/>
            </a:solidFill>
            <a:ln w="9525">
              <a:noFill/>
              <a:round/>
            </a:ln>
          </p:spPr>
          <p:txBody>
            <a:bodyPr/>
            <a:lstStyle/>
            <a:p>
              <a:endParaRPr lang="zh-CN" altLang="en-US"/>
            </a:p>
          </p:txBody>
        </p:sp>
        <p:sp>
          <p:nvSpPr>
            <p:cNvPr id="56364" name="Freeform 615"/>
            <p:cNvSpPr/>
            <p:nvPr/>
          </p:nvSpPr>
          <p:spPr bwMode="auto">
            <a:xfrm>
              <a:off x="1994693" y="436563"/>
              <a:ext cx="85725" cy="93663"/>
            </a:xfrm>
            <a:custGeom>
              <a:avLst/>
              <a:gdLst>
                <a:gd name="T0" fmla="*/ 2147483647 w 11"/>
                <a:gd name="T1" fmla="*/ 0 h 12"/>
                <a:gd name="T2" fmla="*/ 2147483647 w 11"/>
                <a:gd name="T3" fmla="*/ 0 h 12"/>
                <a:gd name="T4" fmla="*/ 2147483647 w 11"/>
                <a:gd name="T5" fmla="*/ 2147483647 h 12"/>
                <a:gd name="T6" fmla="*/ 2147483647 w 11"/>
                <a:gd name="T7" fmla="*/ 2147483647 h 12"/>
                <a:gd name="T8" fmla="*/ 2147483647 w 11"/>
                <a:gd name="T9" fmla="*/ 2147483647 h 12"/>
                <a:gd name="T10" fmla="*/ 2147483647 w 11"/>
                <a:gd name="T11" fmla="*/ 2147483647 h 12"/>
                <a:gd name="T12" fmla="*/ 0 w 11"/>
                <a:gd name="T13" fmla="*/ 2147483647 h 12"/>
                <a:gd name="T14" fmla="*/ 2147483647 w 11"/>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2"/>
                <a:gd name="T26" fmla="*/ 11 w 11"/>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2">
                  <a:moveTo>
                    <a:pt x="1" y="0"/>
                  </a:moveTo>
                  <a:cubicBezTo>
                    <a:pt x="10" y="0"/>
                    <a:pt x="10" y="0"/>
                    <a:pt x="10" y="0"/>
                  </a:cubicBezTo>
                  <a:cubicBezTo>
                    <a:pt x="11" y="8"/>
                    <a:pt x="11" y="8"/>
                    <a:pt x="11" y="8"/>
                  </a:cubicBezTo>
                  <a:cubicBezTo>
                    <a:pt x="11" y="8"/>
                    <a:pt x="11" y="9"/>
                    <a:pt x="10" y="9"/>
                  </a:cubicBezTo>
                  <a:cubicBezTo>
                    <a:pt x="9" y="11"/>
                    <a:pt x="7" y="12"/>
                    <a:pt x="6" y="12"/>
                  </a:cubicBezTo>
                  <a:cubicBezTo>
                    <a:pt x="4" y="12"/>
                    <a:pt x="2" y="11"/>
                    <a:pt x="1" y="9"/>
                  </a:cubicBezTo>
                  <a:cubicBezTo>
                    <a:pt x="0" y="9"/>
                    <a:pt x="0" y="8"/>
                    <a:pt x="0" y="8"/>
                  </a:cubicBezTo>
                  <a:lnTo>
                    <a:pt x="1" y="0"/>
                  </a:lnTo>
                  <a:close/>
                </a:path>
              </a:pathLst>
            </a:custGeom>
            <a:solidFill>
              <a:srgbClr val="CCBC97"/>
            </a:solidFill>
            <a:ln w="9525">
              <a:noFill/>
              <a:round/>
            </a:ln>
          </p:spPr>
          <p:txBody>
            <a:bodyPr/>
            <a:lstStyle/>
            <a:p>
              <a:endParaRPr lang="zh-CN" altLang="en-US"/>
            </a:p>
          </p:txBody>
        </p:sp>
        <p:sp>
          <p:nvSpPr>
            <p:cNvPr id="56365" name="Freeform 616"/>
            <p:cNvSpPr/>
            <p:nvPr/>
          </p:nvSpPr>
          <p:spPr bwMode="auto">
            <a:xfrm>
              <a:off x="1964531" y="328613"/>
              <a:ext cx="147637" cy="177800"/>
            </a:xfrm>
            <a:custGeom>
              <a:avLst/>
              <a:gdLst>
                <a:gd name="T0" fmla="*/ 2147483647 w 19"/>
                <a:gd name="T1" fmla="*/ 2147483647 h 23"/>
                <a:gd name="T2" fmla="*/ 2147483647 w 19"/>
                <a:gd name="T3" fmla="*/ 2147483647 h 23"/>
                <a:gd name="T4" fmla="*/ 2147483647 w 19"/>
                <a:gd name="T5" fmla="*/ 2147483647 h 23"/>
                <a:gd name="T6" fmla="*/ 2147483647 w 19"/>
                <a:gd name="T7" fmla="*/ 2147483647 h 23"/>
                <a:gd name="T8" fmla="*/ 2147483647 w 19"/>
                <a:gd name="T9" fmla="*/ 2147483647 h 23"/>
                <a:gd name="T10" fmla="*/ 2147483647 w 19"/>
                <a:gd name="T11" fmla="*/ 2147483647 h 23"/>
                <a:gd name="T12" fmla="*/ 2147483647 w 19"/>
                <a:gd name="T13" fmla="*/ 0 h 23"/>
                <a:gd name="T14" fmla="*/ 2147483647 w 19"/>
                <a:gd name="T15" fmla="*/ 2147483647 h 23"/>
                <a:gd name="T16" fmla="*/ 2147483647 w 19"/>
                <a:gd name="T17" fmla="*/ 2147483647 h 23"/>
                <a:gd name="T18" fmla="*/ 2147483647 w 19"/>
                <a:gd name="T19" fmla="*/ 2147483647 h 23"/>
                <a:gd name="T20" fmla="*/ 2147483647 w 19"/>
                <a:gd name="T21" fmla="*/ 2147483647 h 23"/>
                <a:gd name="T22" fmla="*/ 2147483647 w 19"/>
                <a:gd name="T23" fmla="*/ 2147483647 h 23"/>
                <a:gd name="T24" fmla="*/ 2147483647 w 19"/>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3"/>
                <a:gd name="T41" fmla="*/ 19 w 19"/>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3">
                  <a:moveTo>
                    <a:pt x="9" y="23"/>
                  </a:moveTo>
                  <a:cubicBezTo>
                    <a:pt x="7" y="23"/>
                    <a:pt x="5" y="22"/>
                    <a:pt x="4" y="20"/>
                  </a:cubicBezTo>
                  <a:cubicBezTo>
                    <a:pt x="2" y="18"/>
                    <a:pt x="1" y="15"/>
                    <a:pt x="1" y="12"/>
                  </a:cubicBezTo>
                  <a:cubicBezTo>
                    <a:pt x="1" y="12"/>
                    <a:pt x="1" y="12"/>
                    <a:pt x="1" y="12"/>
                  </a:cubicBezTo>
                  <a:cubicBezTo>
                    <a:pt x="1" y="12"/>
                    <a:pt x="1" y="12"/>
                    <a:pt x="1" y="12"/>
                  </a:cubicBezTo>
                  <a:cubicBezTo>
                    <a:pt x="1" y="12"/>
                    <a:pt x="1" y="12"/>
                    <a:pt x="1" y="12"/>
                  </a:cubicBezTo>
                  <a:cubicBezTo>
                    <a:pt x="1" y="6"/>
                    <a:pt x="0" y="0"/>
                    <a:pt x="9" y="0"/>
                  </a:cubicBezTo>
                  <a:cubicBezTo>
                    <a:pt x="19" y="0"/>
                    <a:pt x="18" y="6"/>
                    <a:pt x="18" y="12"/>
                  </a:cubicBezTo>
                  <a:cubicBezTo>
                    <a:pt x="18" y="12"/>
                    <a:pt x="18" y="12"/>
                    <a:pt x="18" y="12"/>
                  </a:cubicBezTo>
                  <a:cubicBezTo>
                    <a:pt x="18" y="12"/>
                    <a:pt x="18" y="12"/>
                    <a:pt x="18" y="12"/>
                  </a:cubicBezTo>
                  <a:cubicBezTo>
                    <a:pt x="18" y="12"/>
                    <a:pt x="18" y="12"/>
                    <a:pt x="18" y="12"/>
                  </a:cubicBezTo>
                  <a:cubicBezTo>
                    <a:pt x="18" y="15"/>
                    <a:pt x="17" y="18"/>
                    <a:pt x="15" y="20"/>
                  </a:cubicBezTo>
                  <a:cubicBezTo>
                    <a:pt x="14" y="22"/>
                    <a:pt x="12" y="23"/>
                    <a:pt x="9" y="23"/>
                  </a:cubicBezTo>
                  <a:close/>
                </a:path>
              </a:pathLst>
            </a:custGeom>
            <a:solidFill>
              <a:srgbClr val="2C3E50"/>
            </a:solidFill>
            <a:ln w="9525">
              <a:noFill/>
              <a:round/>
            </a:ln>
          </p:spPr>
          <p:txBody>
            <a:bodyPr/>
            <a:lstStyle/>
            <a:p>
              <a:endParaRPr lang="zh-CN" altLang="en-US"/>
            </a:p>
          </p:txBody>
        </p:sp>
        <p:sp>
          <p:nvSpPr>
            <p:cNvPr id="56366" name="Freeform 617"/>
            <p:cNvSpPr/>
            <p:nvPr/>
          </p:nvSpPr>
          <p:spPr bwMode="auto">
            <a:xfrm>
              <a:off x="1910556" y="522288"/>
              <a:ext cx="255587" cy="123825"/>
            </a:xfrm>
            <a:custGeom>
              <a:avLst/>
              <a:gdLst>
                <a:gd name="T0" fmla="*/ 2147483647 w 33"/>
                <a:gd name="T1" fmla="*/ 2147483647 h 16"/>
                <a:gd name="T2" fmla="*/ 2147483647 w 33"/>
                <a:gd name="T3" fmla="*/ 2147483647 h 16"/>
                <a:gd name="T4" fmla="*/ 2147483647 w 33"/>
                <a:gd name="T5" fmla="*/ 0 h 16"/>
                <a:gd name="T6" fmla="*/ 2147483647 w 33"/>
                <a:gd name="T7" fmla="*/ 2147483647 h 16"/>
                <a:gd name="T8" fmla="*/ 0 w 33"/>
                <a:gd name="T9" fmla="*/ 2147483647 h 16"/>
                <a:gd name="T10" fmla="*/ 0 w 33"/>
                <a:gd name="T11" fmla="*/ 2147483647 h 16"/>
                <a:gd name="T12" fmla="*/ 2147483647 w 33"/>
                <a:gd name="T13" fmla="*/ 2147483647 h 16"/>
                <a:gd name="T14" fmla="*/ 2147483647 w 33"/>
                <a:gd name="T15" fmla="*/ 2147483647 h 16"/>
                <a:gd name="T16" fmla="*/ 2147483647 w 33"/>
                <a:gd name="T17" fmla="*/ 2147483647 h 16"/>
                <a:gd name="T18" fmla="*/ 2147483647 w 33"/>
                <a:gd name="T19" fmla="*/ 2147483647 h 16"/>
                <a:gd name="T20" fmla="*/ 2147483647 w 33"/>
                <a:gd name="T21" fmla="*/ 2147483647 h 16"/>
                <a:gd name="T22" fmla="*/ 2147483647 w 33"/>
                <a:gd name="T23" fmla="*/ 2147483647 h 16"/>
                <a:gd name="T24" fmla="*/ 2147483647 w 33"/>
                <a:gd name="T25" fmla="*/ 2147483647 h 16"/>
                <a:gd name="T26" fmla="*/ 2147483647 w 33"/>
                <a:gd name="T27" fmla="*/ 2147483647 h 16"/>
                <a:gd name="T28" fmla="*/ 2147483647 w 33"/>
                <a:gd name="T29" fmla="*/ 2147483647 h 16"/>
                <a:gd name="T30" fmla="*/ 2147483647 w 33"/>
                <a:gd name="T31" fmla="*/ 0 h 16"/>
                <a:gd name="T32" fmla="*/ 2147483647 w 33"/>
                <a:gd name="T33" fmla="*/ 2147483647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16"/>
                <a:gd name="T53" fmla="*/ 33 w 33"/>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16">
                  <a:moveTo>
                    <a:pt x="18" y="3"/>
                  </a:moveTo>
                  <a:cubicBezTo>
                    <a:pt x="15" y="3"/>
                    <a:pt x="15" y="3"/>
                    <a:pt x="15" y="3"/>
                  </a:cubicBezTo>
                  <a:cubicBezTo>
                    <a:pt x="11" y="0"/>
                    <a:pt x="11" y="0"/>
                    <a:pt x="11" y="0"/>
                  </a:cubicBezTo>
                  <a:cubicBezTo>
                    <a:pt x="9" y="1"/>
                    <a:pt x="9" y="1"/>
                    <a:pt x="9" y="1"/>
                  </a:cubicBezTo>
                  <a:cubicBezTo>
                    <a:pt x="4" y="2"/>
                    <a:pt x="0" y="4"/>
                    <a:pt x="0" y="8"/>
                  </a:cubicBezTo>
                  <a:cubicBezTo>
                    <a:pt x="0" y="10"/>
                    <a:pt x="0" y="11"/>
                    <a:pt x="0" y="13"/>
                  </a:cubicBezTo>
                  <a:cubicBezTo>
                    <a:pt x="0" y="14"/>
                    <a:pt x="1" y="16"/>
                    <a:pt x="3" y="16"/>
                  </a:cubicBezTo>
                  <a:cubicBezTo>
                    <a:pt x="8" y="16"/>
                    <a:pt x="8" y="16"/>
                    <a:pt x="8" y="16"/>
                  </a:cubicBezTo>
                  <a:cubicBezTo>
                    <a:pt x="15" y="16"/>
                    <a:pt x="15" y="16"/>
                    <a:pt x="15" y="16"/>
                  </a:cubicBezTo>
                  <a:cubicBezTo>
                    <a:pt x="18" y="16"/>
                    <a:pt x="18" y="16"/>
                    <a:pt x="18" y="16"/>
                  </a:cubicBezTo>
                  <a:cubicBezTo>
                    <a:pt x="24" y="16"/>
                    <a:pt x="24" y="16"/>
                    <a:pt x="24" y="16"/>
                  </a:cubicBezTo>
                  <a:cubicBezTo>
                    <a:pt x="30" y="16"/>
                    <a:pt x="30" y="16"/>
                    <a:pt x="30" y="16"/>
                  </a:cubicBezTo>
                  <a:cubicBezTo>
                    <a:pt x="32" y="16"/>
                    <a:pt x="33" y="14"/>
                    <a:pt x="33" y="13"/>
                  </a:cubicBezTo>
                  <a:cubicBezTo>
                    <a:pt x="33" y="8"/>
                    <a:pt x="33" y="8"/>
                    <a:pt x="33" y="8"/>
                  </a:cubicBezTo>
                  <a:cubicBezTo>
                    <a:pt x="33" y="4"/>
                    <a:pt x="29" y="2"/>
                    <a:pt x="24" y="1"/>
                  </a:cubicBezTo>
                  <a:cubicBezTo>
                    <a:pt x="22" y="0"/>
                    <a:pt x="22" y="0"/>
                    <a:pt x="22" y="0"/>
                  </a:cubicBezTo>
                  <a:lnTo>
                    <a:pt x="18" y="3"/>
                  </a:lnTo>
                  <a:close/>
                </a:path>
              </a:pathLst>
            </a:custGeom>
            <a:solidFill>
              <a:srgbClr val="ECF0F1"/>
            </a:solidFill>
            <a:ln w="9525">
              <a:noFill/>
              <a:round/>
            </a:ln>
          </p:spPr>
          <p:txBody>
            <a:bodyPr/>
            <a:lstStyle/>
            <a:p>
              <a:endParaRPr lang="zh-CN" altLang="en-US"/>
            </a:p>
          </p:txBody>
        </p:sp>
        <p:sp>
          <p:nvSpPr>
            <p:cNvPr id="56367" name="Freeform 618"/>
            <p:cNvSpPr/>
            <p:nvPr/>
          </p:nvSpPr>
          <p:spPr bwMode="auto">
            <a:xfrm>
              <a:off x="1980406" y="522288"/>
              <a:ext cx="115887" cy="123825"/>
            </a:xfrm>
            <a:custGeom>
              <a:avLst/>
              <a:gdLst>
                <a:gd name="T0" fmla="*/ 2147483647 w 73"/>
                <a:gd name="T1" fmla="*/ 2147483647 h 78"/>
                <a:gd name="T2" fmla="*/ 2147483647 w 73"/>
                <a:gd name="T3" fmla="*/ 2147483647 h 78"/>
                <a:gd name="T4" fmla="*/ 2147483647 w 73"/>
                <a:gd name="T5" fmla="*/ 0 h 78"/>
                <a:gd name="T6" fmla="*/ 0 w 73"/>
                <a:gd name="T7" fmla="*/ 2147483647 h 78"/>
                <a:gd name="T8" fmla="*/ 2147483647 w 73"/>
                <a:gd name="T9" fmla="*/ 2147483647 h 78"/>
                <a:gd name="T10" fmla="*/ 2147483647 w 73"/>
                <a:gd name="T11" fmla="*/ 2147483647 h 78"/>
                <a:gd name="T12" fmla="*/ 2147483647 w 73"/>
                <a:gd name="T13" fmla="*/ 2147483647 h 78"/>
                <a:gd name="T14" fmla="*/ 2147483647 w 73"/>
                <a:gd name="T15" fmla="*/ 2147483647 h 78"/>
                <a:gd name="T16" fmla="*/ 2147483647 w 73"/>
                <a:gd name="T17" fmla="*/ 2147483647 h 78"/>
                <a:gd name="T18" fmla="*/ 2147483647 w 73"/>
                <a:gd name="T19" fmla="*/ 2147483647 h 78"/>
                <a:gd name="T20" fmla="*/ 2147483647 w 73"/>
                <a:gd name="T21" fmla="*/ 0 h 78"/>
                <a:gd name="T22" fmla="*/ 2147483647 w 73"/>
                <a:gd name="T23" fmla="*/ 2147483647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78"/>
                <a:gd name="T38" fmla="*/ 73 w 73"/>
                <a:gd name="T39" fmla="*/ 78 h 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78">
                  <a:moveTo>
                    <a:pt x="44" y="15"/>
                  </a:moveTo>
                  <a:lnTo>
                    <a:pt x="29" y="15"/>
                  </a:lnTo>
                  <a:lnTo>
                    <a:pt x="9" y="0"/>
                  </a:lnTo>
                  <a:lnTo>
                    <a:pt x="0" y="5"/>
                  </a:lnTo>
                  <a:lnTo>
                    <a:pt x="44" y="49"/>
                  </a:lnTo>
                  <a:lnTo>
                    <a:pt x="44" y="78"/>
                  </a:lnTo>
                  <a:lnTo>
                    <a:pt x="49" y="78"/>
                  </a:lnTo>
                  <a:lnTo>
                    <a:pt x="44" y="39"/>
                  </a:lnTo>
                  <a:lnTo>
                    <a:pt x="73" y="5"/>
                  </a:lnTo>
                  <a:lnTo>
                    <a:pt x="63" y="0"/>
                  </a:lnTo>
                  <a:lnTo>
                    <a:pt x="44" y="15"/>
                  </a:lnTo>
                  <a:close/>
                </a:path>
              </a:pathLst>
            </a:custGeom>
            <a:solidFill>
              <a:srgbClr val="DAE1E6"/>
            </a:solidFill>
            <a:ln w="9525">
              <a:noFill/>
              <a:round/>
            </a:ln>
          </p:spPr>
          <p:txBody>
            <a:bodyPr/>
            <a:lstStyle/>
            <a:p>
              <a:endParaRPr lang="zh-CN" altLang="en-US"/>
            </a:p>
          </p:txBody>
        </p:sp>
        <p:sp>
          <p:nvSpPr>
            <p:cNvPr id="56368" name="Freeform 619"/>
            <p:cNvSpPr/>
            <p:nvPr/>
          </p:nvSpPr>
          <p:spPr bwMode="auto">
            <a:xfrm>
              <a:off x="1972468" y="366713"/>
              <a:ext cx="131762" cy="147638"/>
            </a:xfrm>
            <a:custGeom>
              <a:avLst/>
              <a:gdLst>
                <a:gd name="T0" fmla="*/ 2147483647 w 17"/>
                <a:gd name="T1" fmla="*/ 2147483647 h 19"/>
                <a:gd name="T2" fmla="*/ 2147483647 w 17"/>
                <a:gd name="T3" fmla="*/ 2147483647 h 19"/>
                <a:gd name="T4" fmla="*/ 2147483647 w 17"/>
                <a:gd name="T5" fmla="*/ 2147483647 h 19"/>
                <a:gd name="T6" fmla="*/ 2147483647 w 17"/>
                <a:gd name="T7" fmla="*/ 2147483647 h 19"/>
                <a:gd name="T8" fmla="*/ 2147483647 w 17"/>
                <a:gd name="T9" fmla="*/ 2147483647 h 19"/>
                <a:gd name="T10" fmla="*/ 2147483647 w 17"/>
                <a:gd name="T11" fmla="*/ 2147483647 h 19"/>
                <a:gd name="T12" fmla="*/ 2147483647 w 17"/>
                <a:gd name="T13" fmla="*/ 2147483647 h 19"/>
                <a:gd name="T14" fmla="*/ 2147483647 w 17"/>
                <a:gd name="T15" fmla="*/ 2147483647 h 19"/>
                <a:gd name="T16" fmla="*/ 2147483647 w 17"/>
                <a:gd name="T17" fmla="*/ 2147483647 h 19"/>
                <a:gd name="T18" fmla="*/ 2147483647 w 17"/>
                <a:gd name="T19" fmla="*/ 2147483647 h 19"/>
                <a:gd name="T20" fmla="*/ 2147483647 w 17"/>
                <a:gd name="T21" fmla="*/ 2147483647 h 19"/>
                <a:gd name="T22" fmla="*/ 2147483647 w 17"/>
                <a:gd name="T23" fmla="*/ 2147483647 h 19"/>
                <a:gd name="T24" fmla="*/ 2147483647 w 17"/>
                <a:gd name="T25" fmla="*/ 2147483647 h 19"/>
                <a:gd name="T26" fmla="*/ 0 w 17"/>
                <a:gd name="T27" fmla="*/ 2147483647 h 19"/>
                <a:gd name="T28" fmla="*/ 0 w 17"/>
                <a:gd name="T29" fmla="*/ 2147483647 h 19"/>
                <a:gd name="T30" fmla="*/ 2147483647 w 17"/>
                <a:gd name="T31" fmla="*/ 2147483647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19"/>
                <a:gd name="T50" fmla="*/ 17 w 17"/>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19">
                  <a:moveTo>
                    <a:pt x="3" y="16"/>
                  </a:moveTo>
                  <a:cubicBezTo>
                    <a:pt x="4" y="18"/>
                    <a:pt x="6" y="19"/>
                    <a:pt x="8" y="19"/>
                  </a:cubicBezTo>
                  <a:cubicBezTo>
                    <a:pt x="11" y="19"/>
                    <a:pt x="13" y="18"/>
                    <a:pt x="14" y="16"/>
                  </a:cubicBezTo>
                  <a:cubicBezTo>
                    <a:pt x="16" y="14"/>
                    <a:pt x="17" y="11"/>
                    <a:pt x="17" y="8"/>
                  </a:cubicBezTo>
                  <a:cubicBezTo>
                    <a:pt x="17" y="6"/>
                    <a:pt x="17" y="6"/>
                    <a:pt x="17" y="6"/>
                  </a:cubicBezTo>
                  <a:cubicBezTo>
                    <a:pt x="16" y="5"/>
                    <a:pt x="16" y="5"/>
                    <a:pt x="16" y="4"/>
                  </a:cubicBezTo>
                  <a:cubicBezTo>
                    <a:pt x="16" y="3"/>
                    <a:pt x="16" y="2"/>
                    <a:pt x="16" y="2"/>
                  </a:cubicBezTo>
                  <a:cubicBezTo>
                    <a:pt x="15" y="0"/>
                    <a:pt x="14" y="1"/>
                    <a:pt x="12" y="1"/>
                  </a:cubicBezTo>
                  <a:cubicBezTo>
                    <a:pt x="11" y="2"/>
                    <a:pt x="10" y="2"/>
                    <a:pt x="8" y="2"/>
                  </a:cubicBezTo>
                  <a:cubicBezTo>
                    <a:pt x="7" y="2"/>
                    <a:pt x="6" y="2"/>
                    <a:pt x="5" y="1"/>
                  </a:cubicBezTo>
                  <a:cubicBezTo>
                    <a:pt x="5" y="1"/>
                    <a:pt x="5" y="1"/>
                    <a:pt x="5" y="1"/>
                  </a:cubicBezTo>
                  <a:cubicBezTo>
                    <a:pt x="3" y="1"/>
                    <a:pt x="2" y="0"/>
                    <a:pt x="1" y="2"/>
                  </a:cubicBezTo>
                  <a:cubicBezTo>
                    <a:pt x="1" y="2"/>
                    <a:pt x="1" y="3"/>
                    <a:pt x="1" y="4"/>
                  </a:cubicBezTo>
                  <a:cubicBezTo>
                    <a:pt x="1" y="5"/>
                    <a:pt x="1" y="5"/>
                    <a:pt x="0" y="6"/>
                  </a:cubicBezTo>
                  <a:cubicBezTo>
                    <a:pt x="0" y="8"/>
                    <a:pt x="0" y="8"/>
                    <a:pt x="0" y="8"/>
                  </a:cubicBezTo>
                  <a:cubicBezTo>
                    <a:pt x="0" y="11"/>
                    <a:pt x="1" y="14"/>
                    <a:pt x="3" y="16"/>
                  </a:cubicBezTo>
                  <a:close/>
                </a:path>
              </a:pathLst>
            </a:custGeom>
            <a:solidFill>
              <a:srgbClr val="FFE7BD"/>
            </a:solidFill>
            <a:ln w="9525">
              <a:noFill/>
              <a:round/>
            </a:ln>
          </p:spPr>
          <p:txBody>
            <a:bodyPr/>
            <a:lstStyle/>
            <a:p>
              <a:endParaRPr lang="zh-CN" altLang="en-US"/>
            </a:p>
          </p:txBody>
        </p:sp>
        <p:sp>
          <p:nvSpPr>
            <p:cNvPr id="56369" name="Freeform 620"/>
            <p:cNvSpPr/>
            <p:nvPr/>
          </p:nvSpPr>
          <p:spPr bwMode="auto">
            <a:xfrm>
              <a:off x="1972468" y="366713"/>
              <a:ext cx="61912" cy="147638"/>
            </a:xfrm>
            <a:custGeom>
              <a:avLst/>
              <a:gdLst>
                <a:gd name="T0" fmla="*/ 2147483647 w 8"/>
                <a:gd name="T1" fmla="*/ 2147483647 h 19"/>
                <a:gd name="T2" fmla="*/ 2147483647 w 8"/>
                <a:gd name="T3" fmla="*/ 2147483647 h 19"/>
                <a:gd name="T4" fmla="*/ 2147483647 w 8"/>
                <a:gd name="T5" fmla="*/ 2147483647 h 19"/>
                <a:gd name="T6" fmla="*/ 2147483647 w 8"/>
                <a:gd name="T7" fmla="*/ 2147483647 h 19"/>
                <a:gd name="T8" fmla="*/ 2147483647 w 8"/>
                <a:gd name="T9" fmla="*/ 2147483647 h 19"/>
                <a:gd name="T10" fmla="*/ 2147483647 w 8"/>
                <a:gd name="T11" fmla="*/ 2147483647 h 19"/>
                <a:gd name="T12" fmla="*/ 2147483647 w 8"/>
                <a:gd name="T13" fmla="*/ 2147483647 h 19"/>
                <a:gd name="T14" fmla="*/ 0 w 8"/>
                <a:gd name="T15" fmla="*/ 2147483647 h 19"/>
                <a:gd name="T16" fmla="*/ 0 w 8"/>
                <a:gd name="T17" fmla="*/ 2147483647 h 19"/>
                <a:gd name="T18" fmla="*/ 2147483647 w 8"/>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9"/>
                <a:gd name="T32" fmla="*/ 8 w 8"/>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9">
                  <a:moveTo>
                    <a:pt x="3" y="16"/>
                  </a:moveTo>
                  <a:cubicBezTo>
                    <a:pt x="4" y="18"/>
                    <a:pt x="6" y="19"/>
                    <a:pt x="8" y="19"/>
                  </a:cubicBezTo>
                  <a:cubicBezTo>
                    <a:pt x="8" y="2"/>
                    <a:pt x="8" y="2"/>
                    <a:pt x="8" y="2"/>
                  </a:cubicBezTo>
                  <a:cubicBezTo>
                    <a:pt x="7" y="2"/>
                    <a:pt x="6" y="2"/>
                    <a:pt x="5" y="1"/>
                  </a:cubicBezTo>
                  <a:cubicBezTo>
                    <a:pt x="5" y="1"/>
                    <a:pt x="5" y="1"/>
                    <a:pt x="5" y="1"/>
                  </a:cubicBezTo>
                  <a:cubicBezTo>
                    <a:pt x="3" y="1"/>
                    <a:pt x="2" y="0"/>
                    <a:pt x="1" y="2"/>
                  </a:cubicBezTo>
                  <a:cubicBezTo>
                    <a:pt x="1" y="2"/>
                    <a:pt x="1" y="3"/>
                    <a:pt x="1" y="4"/>
                  </a:cubicBezTo>
                  <a:cubicBezTo>
                    <a:pt x="1" y="5"/>
                    <a:pt x="1" y="5"/>
                    <a:pt x="0" y="6"/>
                  </a:cubicBezTo>
                  <a:cubicBezTo>
                    <a:pt x="0" y="8"/>
                    <a:pt x="0" y="8"/>
                    <a:pt x="0" y="8"/>
                  </a:cubicBezTo>
                  <a:cubicBezTo>
                    <a:pt x="0" y="11"/>
                    <a:pt x="1" y="14"/>
                    <a:pt x="3" y="16"/>
                  </a:cubicBezTo>
                  <a:close/>
                </a:path>
              </a:pathLst>
            </a:custGeom>
            <a:solidFill>
              <a:srgbClr val="E8D6AC"/>
            </a:solidFill>
            <a:ln w="9525">
              <a:noFill/>
              <a:round/>
            </a:ln>
          </p:spPr>
          <p:txBody>
            <a:bodyPr/>
            <a:lstStyle/>
            <a:p>
              <a:endParaRPr lang="zh-CN" altLang="en-US"/>
            </a:p>
          </p:txBody>
        </p:sp>
        <p:sp>
          <p:nvSpPr>
            <p:cNvPr id="56370" name="Freeform 621"/>
            <p:cNvSpPr/>
            <p:nvPr/>
          </p:nvSpPr>
          <p:spPr bwMode="auto">
            <a:xfrm>
              <a:off x="2026443" y="546100"/>
              <a:ext cx="23812" cy="100013"/>
            </a:xfrm>
            <a:custGeom>
              <a:avLst/>
              <a:gdLst>
                <a:gd name="T0" fmla="*/ 0 w 3"/>
                <a:gd name="T1" fmla="*/ 2147483647 h 13"/>
                <a:gd name="T2" fmla="*/ 2147483647 w 3"/>
                <a:gd name="T3" fmla="*/ 2147483647 h 13"/>
                <a:gd name="T4" fmla="*/ 2147483647 w 3"/>
                <a:gd name="T5" fmla="*/ 2147483647 h 13"/>
                <a:gd name="T6" fmla="*/ 2147483647 w 3"/>
                <a:gd name="T7" fmla="*/ 2147483647 h 13"/>
                <a:gd name="T8" fmla="*/ 2147483647 w 3"/>
                <a:gd name="T9" fmla="*/ 2147483647 h 13"/>
                <a:gd name="T10" fmla="*/ 2147483647 w 3"/>
                <a:gd name="T11" fmla="*/ 0 h 13"/>
                <a:gd name="T12" fmla="*/ 2147483647 w 3"/>
                <a:gd name="T13" fmla="*/ 0 h 13"/>
                <a:gd name="T14" fmla="*/ 0 w 3"/>
                <a:gd name="T15" fmla="*/ 0 h 13"/>
                <a:gd name="T16" fmla="*/ 0 w 3"/>
                <a:gd name="T17" fmla="*/ 0 h 13"/>
                <a:gd name="T18" fmla="*/ 0 w 3"/>
                <a:gd name="T19" fmla="*/ 2147483647 h 13"/>
                <a:gd name="T20" fmla="*/ 2147483647 w 3"/>
                <a:gd name="T21" fmla="*/ 2147483647 h 13"/>
                <a:gd name="T22" fmla="*/ 2147483647 w 3"/>
                <a:gd name="T23" fmla="*/ 2147483647 h 13"/>
                <a:gd name="T24" fmla="*/ 0 w 3"/>
                <a:gd name="T25" fmla="*/ 2147483647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
                <a:gd name="T40" fmla="*/ 0 h 13"/>
                <a:gd name="T41" fmla="*/ 3 w 3"/>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 h="13">
                  <a:moveTo>
                    <a:pt x="0" y="13"/>
                  </a:moveTo>
                  <a:cubicBezTo>
                    <a:pt x="3" y="13"/>
                    <a:pt x="3" y="13"/>
                    <a:pt x="3" y="13"/>
                  </a:cubicBezTo>
                  <a:cubicBezTo>
                    <a:pt x="3" y="9"/>
                    <a:pt x="3" y="7"/>
                    <a:pt x="2" y="4"/>
                  </a:cubicBezTo>
                  <a:cubicBezTo>
                    <a:pt x="2" y="3"/>
                    <a:pt x="2" y="3"/>
                    <a:pt x="2" y="3"/>
                  </a:cubicBezTo>
                  <a:cubicBezTo>
                    <a:pt x="3" y="1"/>
                    <a:pt x="3" y="1"/>
                    <a:pt x="3" y="1"/>
                  </a:cubicBezTo>
                  <a:cubicBezTo>
                    <a:pt x="3" y="1"/>
                    <a:pt x="3" y="1"/>
                    <a:pt x="3" y="0"/>
                  </a:cubicBezTo>
                  <a:cubicBezTo>
                    <a:pt x="3" y="0"/>
                    <a:pt x="3" y="0"/>
                    <a:pt x="3" y="0"/>
                  </a:cubicBezTo>
                  <a:cubicBezTo>
                    <a:pt x="2" y="0"/>
                    <a:pt x="1" y="0"/>
                    <a:pt x="0" y="0"/>
                  </a:cubicBezTo>
                  <a:cubicBezTo>
                    <a:pt x="0" y="0"/>
                    <a:pt x="0" y="0"/>
                    <a:pt x="0" y="0"/>
                  </a:cubicBezTo>
                  <a:cubicBezTo>
                    <a:pt x="0" y="1"/>
                    <a:pt x="0" y="1"/>
                    <a:pt x="0" y="1"/>
                  </a:cubicBezTo>
                  <a:cubicBezTo>
                    <a:pt x="1" y="3"/>
                    <a:pt x="1" y="3"/>
                    <a:pt x="1" y="3"/>
                  </a:cubicBezTo>
                  <a:cubicBezTo>
                    <a:pt x="1" y="3"/>
                    <a:pt x="1" y="3"/>
                    <a:pt x="1" y="4"/>
                  </a:cubicBezTo>
                  <a:cubicBezTo>
                    <a:pt x="0" y="7"/>
                    <a:pt x="0" y="9"/>
                    <a:pt x="0" y="13"/>
                  </a:cubicBezTo>
                  <a:close/>
                </a:path>
              </a:pathLst>
            </a:custGeom>
            <a:solidFill>
              <a:srgbClr val="3D566E"/>
            </a:solidFill>
            <a:ln w="9525">
              <a:noFill/>
              <a:round/>
            </a:ln>
          </p:spPr>
          <p:txBody>
            <a:bodyPr/>
            <a:lstStyle/>
            <a:p>
              <a:endParaRPr lang="zh-CN" altLang="en-US"/>
            </a:p>
          </p:txBody>
        </p:sp>
        <p:sp>
          <p:nvSpPr>
            <p:cNvPr id="56371" name="Freeform 622"/>
            <p:cNvSpPr/>
            <p:nvPr/>
          </p:nvSpPr>
          <p:spPr bwMode="auto">
            <a:xfrm>
              <a:off x="2026443" y="546100"/>
              <a:ext cx="23812" cy="46038"/>
            </a:xfrm>
            <a:custGeom>
              <a:avLst/>
              <a:gdLst>
                <a:gd name="T0" fmla="*/ 2147483647 w 3"/>
                <a:gd name="T1" fmla="*/ 2147483647 h 6"/>
                <a:gd name="T2" fmla="*/ 2147483647 w 3"/>
                <a:gd name="T3" fmla="*/ 2147483647 h 6"/>
                <a:gd name="T4" fmla="*/ 2147483647 w 3"/>
                <a:gd name="T5" fmla="*/ 2147483647 h 6"/>
                <a:gd name="T6" fmla="*/ 2147483647 w 3"/>
                <a:gd name="T7" fmla="*/ 0 h 6"/>
                <a:gd name="T8" fmla="*/ 2147483647 w 3"/>
                <a:gd name="T9" fmla="*/ 0 h 6"/>
                <a:gd name="T10" fmla="*/ 0 w 3"/>
                <a:gd name="T11" fmla="*/ 0 h 6"/>
                <a:gd name="T12" fmla="*/ 0 w 3"/>
                <a:gd name="T13" fmla="*/ 0 h 6"/>
                <a:gd name="T14" fmla="*/ 0 w 3"/>
                <a:gd name="T15" fmla="*/ 2147483647 h 6"/>
                <a:gd name="T16" fmla="*/ 2147483647 w 3"/>
                <a:gd name="T17" fmla="*/ 2147483647 h 6"/>
                <a:gd name="T18" fmla="*/ 2147483647 w 3"/>
                <a:gd name="T19" fmla="*/ 2147483647 h 6"/>
                <a:gd name="T20" fmla="*/ 2147483647 w 3"/>
                <a:gd name="T21" fmla="*/ 2147483647 h 6"/>
                <a:gd name="T22" fmla="*/ 2147483647 w 3"/>
                <a:gd name="T23" fmla="*/ 2147483647 h 6"/>
                <a:gd name="T24" fmla="*/ 2147483647 w 3"/>
                <a:gd name="T25" fmla="*/ 2147483647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
                <a:gd name="T40" fmla="*/ 0 h 6"/>
                <a:gd name="T41" fmla="*/ 3 w 3"/>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 h="6">
                  <a:moveTo>
                    <a:pt x="2" y="4"/>
                  </a:moveTo>
                  <a:cubicBezTo>
                    <a:pt x="2" y="3"/>
                    <a:pt x="2" y="3"/>
                    <a:pt x="2" y="3"/>
                  </a:cubicBezTo>
                  <a:cubicBezTo>
                    <a:pt x="3" y="1"/>
                    <a:pt x="3" y="1"/>
                    <a:pt x="3" y="1"/>
                  </a:cubicBezTo>
                  <a:cubicBezTo>
                    <a:pt x="3" y="1"/>
                    <a:pt x="3" y="1"/>
                    <a:pt x="3" y="0"/>
                  </a:cubicBezTo>
                  <a:cubicBezTo>
                    <a:pt x="3" y="0"/>
                    <a:pt x="3" y="0"/>
                    <a:pt x="3" y="0"/>
                  </a:cubicBezTo>
                  <a:cubicBezTo>
                    <a:pt x="2" y="0"/>
                    <a:pt x="1" y="0"/>
                    <a:pt x="0" y="0"/>
                  </a:cubicBezTo>
                  <a:cubicBezTo>
                    <a:pt x="0" y="0"/>
                    <a:pt x="0" y="0"/>
                    <a:pt x="0" y="0"/>
                  </a:cubicBezTo>
                  <a:cubicBezTo>
                    <a:pt x="0" y="1"/>
                    <a:pt x="0" y="1"/>
                    <a:pt x="0" y="1"/>
                  </a:cubicBezTo>
                  <a:cubicBezTo>
                    <a:pt x="1" y="3"/>
                    <a:pt x="1" y="3"/>
                    <a:pt x="1" y="3"/>
                  </a:cubicBezTo>
                  <a:cubicBezTo>
                    <a:pt x="1" y="3"/>
                    <a:pt x="1" y="3"/>
                    <a:pt x="1" y="4"/>
                  </a:cubicBezTo>
                  <a:cubicBezTo>
                    <a:pt x="1" y="5"/>
                    <a:pt x="1" y="5"/>
                    <a:pt x="1" y="5"/>
                  </a:cubicBezTo>
                  <a:cubicBezTo>
                    <a:pt x="3" y="6"/>
                    <a:pt x="3" y="6"/>
                    <a:pt x="3" y="6"/>
                  </a:cubicBezTo>
                  <a:lnTo>
                    <a:pt x="2" y="4"/>
                  </a:lnTo>
                  <a:close/>
                </a:path>
              </a:pathLst>
            </a:custGeom>
            <a:solidFill>
              <a:srgbClr val="2C3E50"/>
            </a:solidFill>
            <a:ln w="9525">
              <a:noFill/>
              <a:round/>
            </a:ln>
          </p:spPr>
          <p:txBody>
            <a:bodyPr/>
            <a:lstStyle/>
            <a:p>
              <a:endParaRPr lang="zh-CN" altLang="en-US"/>
            </a:p>
          </p:txBody>
        </p:sp>
        <p:sp>
          <p:nvSpPr>
            <p:cNvPr id="56372" name="Freeform 623"/>
            <p:cNvSpPr/>
            <p:nvPr/>
          </p:nvSpPr>
          <p:spPr bwMode="auto">
            <a:xfrm>
              <a:off x="1980406" y="522288"/>
              <a:ext cx="61912" cy="46038"/>
            </a:xfrm>
            <a:custGeom>
              <a:avLst/>
              <a:gdLst>
                <a:gd name="T0" fmla="*/ 2147483647 w 39"/>
                <a:gd name="T1" fmla="*/ 2147483647 h 29"/>
                <a:gd name="T2" fmla="*/ 2147483647 w 39"/>
                <a:gd name="T3" fmla="*/ 0 h 29"/>
                <a:gd name="T4" fmla="*/ 0 w 39"/>
                <a:gd name="T5" fmla="*/ 2147483647 h 29"/>
                <a:gd name="T6" fmla="*/ 2147483647 w 39"/>
                <a:gd name="T7" fmla="*/ 2147483647 h 29"/>
                <a:gd name="T8" fmla="*/ 2147483647 w 39"/>
                <a:gd name="T9" fmla="*/ 2147483647 h 29"/>
                <a:gd name="T10" fmla="*/ 0 60000 65536"/>
                <a:gd name="T11" fmla="*/ 0 60000 65536"/>
                <a:gd name="T12" fmla="*/ 0 60000 65536"/>
                <a:gd name="T13" fmla="*/ 0 60000 65536"/>
                <a:gd name="T14" fmla="*/ 0 60000 65536"/>
                <a:gd name="T15" fmla="*/ 0 w 39"/>
                <a:gd name="T16" fmla="*/ 0 h 29"/>
                <a:gd name="T17" fmla="*/ 39 w 39"/>
                <a:gd name="T18" fmla="*/ 29 h 29"/>
              </a:gdLst>
              <a:ahLst/>
              <a:cxnLst>
                <a:cxn ang="T10">
                  <a:pos x="T0" y="T1"/>
                </a:cxn>
                <a:cxn ang="T11">
                  <a:pos x="T2" y="T3"/>
                </a:cxn>
                <a:cxn ang="T12">
                  <a:pos x="T4" y="T5"/>
                </a:cxn>
                <a:cxn ang="T13">
                  <a:pos x="T6" y="T7"/>
                </a:cxn>
                <a:cxn ang="T14">
                  <a:pos x="T8" y="T9"/>
                </a:cxn>
              </a:cxnLst>
              <a:rect l="T15" t="T16" r="T17" b="T18"/>
              <a:pathLst>
                <a:path w="39" h="29">
                  <a:moveTo>
                    <a:pt x="39" y="15"/>
                  </a:moveTo>
                  <a:lnTo>
                    <a:pt x="9" y="0"/>
                  </a:lnTo>
                  <a:lnTo>
                    <a:pt x="0" y="5"/>
                  </a:lnTo>
                  <a:lnTo>
                    <a:pt x="29" y="29"/>
                  </a:lnTo>
                  <a:lnTo>
                    <a:pt x="39" y="15"/>
                  </a:lnTo>
                  <a:close/>
                </a:path>
              </a:pathLst>
            </a:custGeom>
            <a:solidFill>
              <a:srgbClr val="ECF0F1"/>
            </a:solidFill>
            <a:ln w="9525">
              <a:noFill/>
              <a:round/>
            </a:ln>
          </p:spPr>
          <p:txBody>
            <a:bodyPr/>
            <a:lstStyle/>
            <a:p>
              <a:endParaRPr lang="zh-CN" altLang="en-US"/>
            </a:p>
          </p:txBody>
        </p:sp>
        <p:sp>
          <p:nvSpPr>
            <p:cNvPr id="56373" name="Freeform 624"/>
            <p:cNvSpPr/>
            <p:nvPr/>
          </p:nvSpPr>
          <p:spPr bwMode="auto">
            <a:xfrm>
              <a:off x="2042318" y="522288"/>
              <a:ext cx="53975" cy="46038"/>
            </a:xfrm>
            <a:custGeom>
              <a:avLst/>
              <a:gdLst>
                <a:gd name="T0" fmla="*/ 0 w 34"/>
                <a:gd name="T1" fmla="*/ 2147483647 h 29"/>
                <a:gd name="T2" fmla="*/ 2147483647 w 34"/>
                <a:gd name="T3" fmla="*/ 0 h 29"/>
                <a:gd name="T4" fmla="*/ 2147483647 w 34"/>
                <a:gd name="T5" fmla="*/ 2147483647 h 29"/>
                <a:gd name="T6" fmla="*/ 2147483647 w 34"/>
                <a:gd name="T7" fmla="*/ 2147483647 h 29"/>
                <a:gd name="T8" fmla="*/ 0 w 34"/>
                <a:gd name="T9" fmla="*/ 2147483647 h 29"/>
                <a:gd name="T10" fmla="*/ 0 60000 65536"/>
                <a:gd name="T11" fmla="*/ 0 60000 65536"/>
                <a:gd name="T12" fmla="*/ 0 60000 65536"/>
                <a:gd name="T13" fmla="*/ 0 60000 65536"/>
                <a:gd name="T14" fmla="*/ 0 60000 65536"/>
                <a:gd name="T15" fmla="*/ 0 w 34"/>
                <a:gd name="T16" fmla="*/ 0 h 29"/>
                <a:gd name="T17" fmla="*/ 34 w 34"/>
                <a:gd name="T18" fmla="*/ 29 h 29"/>
              </a:gdLst>
              <a:ahLst/>
              <a:cxnLst>
                <a:cxn ang="T10">
                  <a:pos x="T0" y="T1"/>
                </a:cxn>
                <a:cxn ang="T11">
                  <a:pos x="T2" y="T3"/>
                </a:cxn>
                <a:cxn ang="T12">
                  <a:pos x="T4" y="T5"/>
                </a:cxn>
                <a:cxn ang="T13">
                  <a:pos x="T6" y="T7"/>
                </a:cxn>
                <a:cxn ang="T14">
                  <a:pos x="T8" y="T9"/>
                </a:cxn>
              </a:cxnLst>
              <a:rect l="T15" t="T16" r="T17" b="T18"/>
              <a:pathLst>
                <a:path w="34" h="29">
                  <a:moveTo>
                    <a:pt x="0" y="15"/>
                  </a:moveTo>
                  <a:lnTo>
                    <a:pt x="24" y="0"/>
                  </a:lnTo>
                  <a:lnTo>
                    <a:pt x="34" y="5"/>
                  </a:lnTo>
                  <a:lnTo>
                    <a:pt x="5" y="29"/>
                  </a:lnTo>
                  <a:lnTo>
                    <a:pt x="0" y="15"/>
                  </a:lnTo>
                  <a:close/>
                </a:path>
              </a:pathLst>
            </a:custGeom>
            <a:solidFill>
              <a:srgbClr val="ECF0F1"/>
            </a:solidFill>
            <a:ln w="9525">
              <a:noFill/>
              <a:round/>
            </a:ln>
          </p:spPr>
          <p:txBody>
            <a:bodyPr/>
            <a:lstStyle/>
            <a:p>
              <a:endParaRPr lang="zh-CN" altLang="en-US"/>
            </a:p>
          </p:txBody>
        </p:sp>
        <p:sp>
          <p:nvSpPr>
            <p:cNvPr id="56374" name="Freeform 625"/>
            <p:cNvSpPr>
              <a:spLocks noEditPoints="1"/>
            </p:cNvSpPr>
            <p:nvPr/>
          </p:nvSpPr>
          <p:spPr bwMode="auto">
            <a:xfrm>
              <a:off x="1910556" y="530225"/>
              <a:ext cx="255587" cy="115888"/>
            </a:xfrm>
            <a:custGeom>
              <a:avLst/>
              <a:gdLst>
                <a:gd name="T0" fmla="*/ 0 w 33"/>
                <a:gd name="T1" fmla="*/ 2147483647 h 15"/>
                <a:gd name="T2" fmla="*/ 0 w 33"/>
                <a:gd name="T3" fmla="*/ 2147483647 h 15"/>
                <a:gd name="T4" fmla="*/ 2147483647 w 33"/>
                <a:gd name="T5" fmla="*/ 2147483647 h 15"/>
                <a:gd name="T6" fmla="*/ 2147483647 w 33"/>
                <a:gd name="T7" fmla="*/ 2147483647 h 15"/>
                <a:gd name="T8" fmla="*/ 2147483647 w 33"/>
                <a:gd name="T9" fmla="*/ 2147483647 h 15"/>
                <a:gd name="T10" fmla="*/ 2147483647 w 33"/>
                <a:gd name="T11" fmla="*/ 0 h 15"/>
                <a:gd name="T12" fmla="*/ 0 w 33"/>
                <a:gd name="T13" fmla="*/ 2147483647 h 15"/>
                <a:gd name="T14" fmla="*/ 2147483647 w 33"/>
                <a:gd name="T15" fmla="*/ 2147483647 h 15"/>
                <a:gd name="T16" fmla="*/ 2147483647 w 33"/>
                <a:gd name="T17" fmla="*/ 2147483647 h 15"/>
                <a:gd name="T18" fmla="*/ 2147483647 w 33"/>
                <a:gd name="T19" fmla="*/ 2147483647 h 15"/>
                <a:gd name="T20" fmla="*/ 2147483647 w 33"/>
                <a:gd name="T21" fmla="*/ 2147483647 h 15"/>
                <a:gd name="T22" fmla="*/ 2147483647 w 33"/>
                <a:gd name="T23" fmla="*/ 0 h 15"/>
                <a:gd name="T24" fmla="*/ 2147483647 w 33"/>
                <a:gd name="T25" fmla="*/ 2147483647 h 15"/>
                <a:gd name="T26" fmla="*/ 2147483647 w 33"/>
                <a:gd name="T27" fmla="*/ 2147483647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5"/>
                <a:gd name="T44" fmla="*/ 33 w 33"/>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5">
                  <a:moveTo>
                    <a:pt x="0" y="7"/>
                  </a:moveTo>
                  <a:cubicBezTo>
                    <a:pt x="0" y="9"/>
                    <a:pt x="0" y="10"/>
                    <a:pt x="0" y="12"/>
                  </a:cubicBezTo>
                  <a:cubicBezTo>
                    <a:pt x="0" y="13"/>
                    <a:pt x="1" y="15"/>
                    <a:pt x="3" y="15"/>
                  </a:cubicBezTo>
                  <a:cubicBezTo>
                    <a:pt x="16" y="15"/>
                    <a:pt x="16" y="15"/>
                    <a:pt x="16" y="15"/>
                  </a:cubicBezTo>
                  <a:cubicBezTo>
                    <a:pt x="15" y="13"/>
                    <a:pt x="15" y="13"/>
                    <a:pt x="15" y="13"/>
                  </a:cubicBezTo>
                  <a:cubicBezTo>
                    <a:pt x="12" y="8"/>
                    <a:pt x="11" y="6"/>
                    <a:pt x="9" y="0"/>
                  </a:cubicBezTo>
                  <a:cubicBezTo>
                    <a:pt x="4" y="1"/>
                    <a:pt x="0" y="3"/>
                    <a:pt x="0" y="7"/>
                  </a:cubicBezTo>
                  <a:close/>
                  <a:moveTo>
                    <a:pt x="17" y="15"/>
                  </a:moveTo>
                  <a:cubicBezTo>
                    <a:pt x="30" y="15"/>
                    <a:pt x="30" y="15"/>
                    <a:pt x="30" y="15"/>
                  </a:cubicBezTo>
                  <a:cubicBezTo>
                    <a:pt x="32" y="15"/>
                    <a:pt x="33" y="13"/>
                    <a:pt x="33" y="12"/>
                  </a:cubicBezTo>
                  <a:cubicBezTo>
                    <a:pt x="33" y="7"/>
                    <a:pt x="33" y="7"/>
                    <a:pt x="33" y="7"/>
                  </a:cubicBezTo>
                  <a:cubicBezTo>
                    <a:pt x="33" y="3"/>
                    <a:pt x="29" y="1"/>
                    <a:pt x="24" y="0"/>
                  </a:cubicBezTo>
                  <a:cubicBezTo>
                    <a:pt x="22" y="6"/>
                    <a:pt x="21" y="8"/>
                    <a:pt x="18" y="13"/>
                  </a:cubicBezTo>
                  <a:lnTo>
                    <a:pt x="17" y="15"/>
                  </a:lnTo>
                  <a:close/>
                </a:path>
              </a:pathLst>
            </a:custGeom>
            <a:solidFill>
              <a:srgbClr val="2C3E50"/>
            </a:solidFill>
            <a:ln w="9525">
              <a:noFill/>
              <a:round/>
            </a:ln>
          </p:spPr>
          <p:txBody>
            <a:bodyPr/>
            <a:lstStyle/>
            <a:p>
              <a:endParaRPr lang="zh-CN" altLang="en-US"/>
            </a:p>
          </p:txBody>
        </p:sp>
      </p:grpSp>
      <p:grpSp>
        <p:nvGrpSpPr>
          <p:cNvPr id="97" name="组合 96"/>
          <p:cNvGrpSpPr/>
          <p:nvPr/>
        </p:nvGrpSpPr>
        <p:grpSpPr bwMode="auto">
          <a:xfrm>
            <a:off x="2660333" y="3726815"/>
            <a:ext cx="8289925" cy="360363"/>
            <a:chOff x="176531" y="3699063"/>
            <a:chExt cx="8289558" cy="361685"/>
          </a:xfrm>
        </p:grpSpPr>
        <p:grpSp>
          <p:nvGrpSpPr>
            <p:cNvPr id="56334" name="组合 97"/>
            <p:cNvGrpSpPr/>
            <p:nvPr/>
          </p:nvGrpSpPr>
          <p:grpSpPr bwMode="auto">
            <a:xfrm>
              <a:off x="451223" y="3886762"/>
              <a:ext cx="8014866" cy="173986"/>
              <a:chOff x="1456841" y="4682325"/>
              <a:chExt cx="8014866" cy="173986"/>
            </a:xfrm>
          </p:grpSpPr>
          <p:cxnSp>
            <p:nvCxnSpPr>
              <p:cNvPr id="100" name="直接连接符 99"/>
              <p:cNvCxnSpPr>
                <a:endCxn id="101" idx="2"/>
              </p:cNvCxnSpPr>
              <p:nvPr/>
            </p:nvCxnSpPr>
            <p:spPr>
              <a:xfrm flipV="1">
                <a:off x="1456774" y="4770271"/>
                <a:ext cx="7840316"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1" name="圆: 空心 54"/>
              <p:cNvSpPr/>
              <p:nvPr/>
            </p:nvSpPr>
            <p:spPr>
              <a:xfrm>
                <a:off x="9297090" y="4682638"/>
                <a:ext cx="174617" cy="173673"/>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cxnSp>
          <p:nvCxnSpPr>
            <p:cNvPr id="99" name="直接连接符 98"/>
            <p:cNvCxnSpPr/>
            <p:nvPr/>
          </p:nvCxnSpPr>
          <p:spPr>
            <a:xfrm>
              <a:off x="176531" y="3699063"/>
              <a:ext cx="274625" cy="27405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4" name="图片 3"/>
          <p:cNvPicPr>
            <a:picLocks noChangeAspect="1"/>
          </p:cNvPicPr>
          <p:nvPr/>
        </p:nvPicPr>
        <p:blipFill>
          <a:blip r:embed="rId1" cstate="print"/>
          <a:stretch>
            <a:fillRect/>
          </a:stretch>
        </p:blipFill>
        <p:spPr>
          <a:xfrm>
            <a:off x="9316085" y="-158432"/>
            <a:ext cx="2392363" cy="1770062"/>
          </a:xfrm>
          <a:prstGeom prst="rect">
            <a:avLst/>
          </a:prstGeom>
          <a:effectLst>
            <a:outerShdw blurRad="50800" dist="38100" dir="5400000" algn="t" rotWithShape="0">
              <a:prstClr val="black">
                <a:alpha val="40000"/>
              </a:prstClr>
            </a:outerShdw>
          </a:effectLst>
        </p:spPr>
      </p:pic>
      <p:pic>
        <p:nvPicPr>
          <p:cNvPr id="58373" name="图片 13"/>
          <p:cNvPicPr>
            <a:picLocks noChangeAspect="1"/>
          </p:cNvPicPr>
          <p:nvPr/>
        </p:nvPicPr>
        <p:blipFill>
          <a:blip r:embed="rId2" cstate="print"/>
          <a:srcRect l="3664" r="3856" b="8626"/>
          <a:stretch>
            <a:fillRect/>
          </a:stretch>
        </p:blipFill>
        <p:spPr bwMode="auto">
          <a:xfrm>
            <a:off x="0" y="4498975"/>
            <a:ext cx="12195175" cy="23590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up)">
                                      <p:cBhvr>
                                        <p:cTn id="7" dur="500"/>
                                        <p:tgtEl>
                                          <p:spTgt spid="56"/>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wheel(1)">
                                      <p:cBhvr>
                                        <p:cTn id="11" dur="500"/>
                                        <p:tgtEl>
                                          <p:spTgt spid="57"/>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p:cTn id="15" dur="500" fill="hold"/>
                                        <p:tgtEl>
                                          <p:spTgt spid="58"/>
                                        </p:tgtEl>
                                        <p:attrNameLst>
                                          <p:attrName>ppt_w</p:attrName>
                                        </p:attrNameLst>
                                      </p:cBhvr>
                                      <p:tavLst>
                                        <p:tav tm="0">
                                          <p:val>
                                            <p:fltVal val="0"/>
                                          </p:val>
                                        </p:tav>
                                        <p:tav tm="100000">
                                          <p:val>
                                            <p:strVal val="#ppt_w"/>
                                          </p:val>
                                        </p:tav>
                                      </p:tavLst>
                                    </p:anim>
                                    <p:anim calcmode="lin" valueType="num">
                                      <p:cBhvr>
                                        <p:cTn id="16" dur="500" fill="hold"/>
                                        <p:tgtEl>
                                          <p:spTgt spid="58"/>
                                        </p:tgtEl>
                                        <p:attrNameLst>
                                          <p:attrName>ppt_h</p:attrName>
                                        </p:attrNameLst>
                                      </p:cBhvr>
                                      <p:tavLst>
                                        <p:tav tm="0">
                                          <p:val>
                                            <p:fltVal val="0"/>
                                          </p:val>
                                        </p:tav>
                                        <p:tav tm="100000">
                                          <p:val>
                                            <p:strVal val="#ppt_h"/>
                                          </p:val>
                                        </p:tav>
                                      </p:tavLst>
                                    </p:anim>
                                    <p:animEffect transition="in" filter="fade">
                                      <p:cBhvr>
                                        <p:cTn id="17" dur="500"/>
                                        <p:tgtEl>
                                          <p:spTgt spid="58"/>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97"/>
                                        </p:tgtEl>
                                        <p:attrNameLst>
                                          <p:attrName>style.visibility</p:attrName>
                                        </p:attrNameLst>
                                      </p:cBhvr>
                                      <p:to>
                                        <p:strVal val="visible"/>
                                      </p:to>
                                    </p:set>
                                    <p:animEffect transition="in" filter="wipe(left)">
                                      <p:cBhvr>
                                        <p:cTn id="21" dur="500"/>
                                        <p:tgtEl>
                                          <p:spTgt spid="97"/>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2"/>
          <p:cNvSpPr txBox="1">
            <a:spLocks noChangeArrowheads="1"/>
          </p:cNvSpPr>
          <p:nvPr/>
        </p:nvSpPr>
        <p:spPr bwMode="auto">
          <a:xfrm>
            <a:off x="1436688" y="3536950"/>
            <a:ext cx="9366885" cy="1322070"/>
          </a:xfrm>
          <a:prstGeom prst="rect">
            <a:avLst/>
          </a:prstGeom>
          <a:noFill/>
          <a:ln w="9525">
            <a:noFill/>
            <a:miter lim="800000"/>
          </a:ln>
        </p:spPr>
        <p:txBody>
          <a:bodyPr wrap="none">
            <a:spAutoFit/>
          </a:bodyPr>
          <a:lstStyle/>
          <a:p>
            <a:r>
              <a:rPr lang="zh-CN" altLang="en-US" sz="8000" b="1">
                <a:solidFill>
                  <a:srgbClr val="C00000"/>
                </a:solidFill>
                <a:latin typeface="微软雅黑" panose="020B0503020204020204" pitchFamily="34" charset="-122"/>
                <a:ea typeface="微软雅黑" panose="020B0503020204020204" pitchFamily="34" charset="-122"/>
                <a:sym typeface="+mn-lt"/>
              </a:rPr>
              <a:t>伟大的改革开放精神</a:t>
            </a:r>
            <a:endParaRPr lang="zh-CN" altLang="en-US" sz="8000" b="1">
              <a:solidFill>
                <a:srgbClr val="C00000"/>
              </a:solidFill>
              <a:latin typeface="微软雅黑" panose="020B0503020204020204" pitchFamily="34" charset="-122"/>
              <a:ea typeface="微软雅黑" panose="020B0503020204020204" pitchFamily="34" charset="-122"/>
              <a:sym typeface="+mn-lt"/>
            </a:endParaRPr>
          </a:p>
        </p:txBody>
      </p:sp>
      <p:sp>
        <p:nvSpPr>
          <p:cNvPr id="11" name="TextBox 10">
            <a:hlinkClick r:id="" action="ppaction://hlinkshowjump?jump=nextslide"/>
          </p:cNvPr>
          <p:cNvSpPr txBox="1">
            <a:spLocks noChangeArrowheads="1"/>
          </p:cNvSpPr>
          <p:nvPr/>
        </p:nvSpPr>
        <p:spPr bwMode="auto">
          <a:xfrm>
            <a:off x="2275840" y="4900732"/>
            <a:ext cx="7640320" cy="4603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r>
              <a:rPr sz="1200" dirty="0">
                <a:gradFill>
                  <a:gsLst>
                    <a:gs pos="0">
                      <a:srgbClr val="E30000"/>
                    </a:gs>
                    <a:gs pos="100000">
                      <a:srgbClr val="760303"/>
                    </a:gs>
                  </a:gsLst>
                  <a:lin ang="5400000" scaled="0"/>
                </a:gradFill>
                <a:latin typeface="微软雅黑" panose="020B0503020204020204" pitchFamily="34" charset="-122"/>
                <a:ea typeface="微软雅黑" panose="020B0503020204020204" pitchFamily="34" charset="-122"/>
                <a:cs typeface="+mn-cs"/>
              </a:rPr>
              <a:t>Professional custom all kinds of industry ppt template, this work belongs to fly impression design original, do not download after the network communication.</a:t>
            </a:r>
            <a:endParaRPr sz="1200" dirty="0">
              <a:gradFill>
                <a:gsLst>
                  <a:gs pos="0">
                    <a:srgbClr val="E30000"/>
                  </a:gs>
                  <a:gs pos="100000">
                    <a:srgbClr val="760303"/>
                  </a:gs>
                </a:gsLst>
                <a:lin ang="5400000" scaled="0"/>
              </a:gradFill>
              <a:latin typeface="微软雅黑" panose="020B0503020204020204" pitchFamily="34" charset="-122"/>
              <a:ea typeface="微软雅黑" panose="020B0503020204020204" pitchFamily="34" charset="-122"/>
              <a:cs typeface="+mn-cs"/>
            </a:endParaRPr>
          </a:p>
        </p:txBody>
      </p:sp>
      <p:pic>
        <p:nvPicPr>
          <p:cNvPr id="4" name="图片 3"/>
          <p:cNvPicPr>
            <a:picLocks noChangeAspect="1"/>
          </p:cNvPicPr>
          <p:nvPr/>
        </p:nvPicPr>
        <p:blipFill>
          <a:blip r:embed="rId1" cstate="print"/>
          <a:stretch>
            <a:fillRect/>
          </a:stretch>
        </p:blipFill>
        <p:spPr>
          <a:xfrm>
            <a:off x="4784725" y="754063"/>
            <a:ext cx="2392363" cy="1770062"/>
          </a:xfrm>
          <a:prstGeom prst="rect">
            <a:avLst/>
          </a:prstGeom>
          <a:effectLst>
            <a:outerShdw blurRad="50800" dist="38100" dir="5400000" algn="t" rotWithShape="0">
              <a:prstClr val="black">
                <a:alpha val="40000"/>
              </a:prstClr>
            </a:outerShdw>
          </a:effectLst>
        </p:spPr>
      </p:pic>
      <p:cxnSp>
        <p:nvCxnSpPr>
          <p:cNvPr id="7" name="直接连接符 6"/>
          <p:cNvCxnSpPr/>
          <p:nvPr/>
        </p:nvCxnSpPr>
        <p:spPr>
          <a:xfrm>
            <a:off x="2947988" y="4849813"/>
            <a:ext cx="6296025"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58373" name="图片 13"/>
          <p:cNvPicPr>
            <a:picLocks noChangeAspect="1"/>
          </p:cNvPicPr>
          <p:nvPr/>
        </p:nvPicPr>
        <p:blipFill>
          <a:blip r:embed="rId2" cstate="print"/>
          <a:srcRect l="3664" r="3856" b="8626"/>
          <a:stretch>
            <a:fillRect/>
          </a:stretch>
        </p:blipFill>
        <p:spPr bwMode="auto">
          <a:xfrm>
            <a:off x="0" y="4498975"/>
            <a:ext cx="12195175" cy="2359025"/>
          </a:xfrm>
          <a:prstGeom prst="rect">
            <a:avLst/>
          </a:prstGeom>
          <a:noFill/>
          <a:ln w="9525">
            <a:noFill/>
            <a:miter lim="800000"/>
            <a:headEnd/>
            <a:tailEnd/>
          </a:ln>
        </p:spPr>
      </p:pic>
      <p:sp>
        <p:nvSpPr>
          <p:cNvPr id="58374" name="WordArt 7"/>
          <p:cNvSpPr>
            <a:spLocks noChangeArrowheads="1" noChangeShapeType="1" noTextEdit="1"/>
          </p:cNvSpPr>
          <p:nvPr/>
        </p:nvSpPr>
        <p:spPr bwMode="auto">
          <a:xfrm>
            <a:off x="4341813" y="2541588"/>
            <a:ext cx="3297237" cy="798512"/>
          </a:xfrm>
          <a:prstGeom prst="rect">
            <a:avLst/>
          </a:prstGeom>
        </p:spPr>
        <p:txBody>
          <a:bodyPr wrap="none" fromWordArt="1">
            <a:prstTxWarp prst="textPlain">
              <a:avLst>
                <a:gd name="adj" fmla="val 50000"/>
              </a:avLst>
            </a:prstTxWarp>
          </a:bodyPr>
          <a:lstStyle/>
          <a:p>
            <a:pPr algn="ctr"/>
            <a:r>
              <a:rPr lang="zh-CN" altLang="en-US" sz="3600" kern="10">
                <a:ln w="9525">
                  <a:noFill/>
                  <a:rou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宋体" panose="02010600030101010101" pitchFamily="2" charset="-122"/>
                <a:ea typeface="宋体" panose="02010600030101010101" pitchFamily="2" charset="-122"/>
              </a:rPr>
              <a:t>第三部分</a:t>
            </a:r>
            <a:endParaRPr lang="zh-CN" altLang="en-US" sz="3600" kern="10">
              <a:ln w="9525">
                <a:noFill/>
                <a:rou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bwMode="auto">
          <a:xfrm>
            <a:off x="968375" y="628968"/>
            <a:ext cx="993775" cy="992187"/>
            <a:chOff x="1480809" y="1848526"/>
            <a:chExt cx="992898" cy="992898"/>
          </a:xfrm>
        </p:grpSpPr>
        <p:sp>
          <p:nvSpPr>
            <p:cNvPr id="5" name="Aitds4-1"/>
            <p:cNvSpPr/>
            <p:nvPr/>
          </p:nvSpPr>
          <p:spPr>
            <a:xfrm flipH="1">
              <a:off x="1480809" y="1848526"/>
              <a:ext cx="992898" cy="992898"/>
            </a:xfrm>
            <a:prstGeom prst="arc">
              <a:avLst>
                <a:gd name="adj1" fmla="val 12927877"/>
                <a:gd name="adj2" fmla="val 8683522"/>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438" name="矩形 5"/>
            <p:cNvSpPr>
              <a:spLocks noChangeArrowheads="1"/>
            </p:cNvSpPr>
            <p:nvPr/>
          </p:nvSpPr>
          <p:spPr bwMode="auto">
            <a:xfrm>
              <a:off x="1627590" y="2001665"/>
              <a:ext cx="787395" cy="707886"/>
            </a:xfrm>
            <a:prstGeom prst="rect">
              <a:avLst/>
            </a:prstGeom>
            <a:noFill/>
            <a:ln w="9525">
              <a:noFill/>
              <a:miter lim="800000"/>
            </a:ln>
          </p:spPr>
          <p:txBody>
            <a:bodyPr wrap="none">
              <a:spAutoFit/>
            </a:bodyPr>
            <a:lstStyle/>
            <a:p>
              <a:r>
                <a:rPr lang="zh-CN" altLang="en-US" sz="40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0</a:t>
              </a:r>
              <a:r>
                <a:rPr lang="en-US" altLang="zh-CN" sz="40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40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 name="PA-0222"/>
          <p:cNvGrpSpPr/>
          <p:nvPr>
            <p:custDataLst>
              <p:tags r:id="rId1"/>
            </p:custDataLst>
          </p:nvPr>
        </p:nvGrpSpPr>
        <p:grpSpPr bwMode="auto">
          <a:xfrm>
            <a:off x="1962150" y="1488123"/>
            <a:ext cx="8970963" cy="274637"/>
            <a:chOff x="931381" y="1810171"/>
            <a:chExt cx="7659402" cy="211520"/>
          </a:xfrm>
        </p:grpSpPr>
        <p:cxnSp>
          <p:nvCxnSpPr>
            <p:cNvPr id="60435" name="PA-直接连接符 4"/>
            <p:cNvCxnSpPr>
              <a:cxnSpLocks noChangeShapeType="1"/>
            </p:cNvCxnSpPr>
            <p:nvPr>
              <p:custDataLst>
                <p:tags r:id="rId2"/>
              </p:custDataLst>
            </p:nvPr>
          </p:nvCxnSpPr>
          <p:spPr bwMode="auto">
            <a:xfrm flipH="1">
              <a:off x="931381" y="1912510"/>
              <a:ext cx="6599026" cy="0"/>
            </a:xfrm>
            <a:prstGeom prst="line">
              <a:avLst/>
            </a:prstGeom>
            <a:noFill/>
            <a:ln w="57150" algn="ctr">
              <a:solidFill>
                <a:srgbClr val="B50000"/>
              </a:solidFill>
              <a:miter lim="800000"/>
            </a:ln>
          </p:spPr>
        </p:cxnSp>
        <p:sp>
          <p:nvSpPr>
            <p:cNvPr id="10" name="PA-îṡlíďè"/>
            <p:cNvSpPr/>
            <p:nvPr>
              <p:custDataLst>
                <p:tags r:id="rId3"/>
              </p:custDataLst>
            </p:nvPr>
          </p:nvSpPr>
          <p:spPr>
            <a:xfrm rot="5400000" flipH="1">
              <a:off x="6609140" y="40049"/>
              <a:ext cx="211520" cy="3751765"/>
            </a:xfrm>
            <a:prstGeom prst="rect">
              <a:avLst/>
            </a:prstGeom>
            <a:solidFill>
              <a:srgbClr val="C00000"/>
            </a:solidFill>
            <a:ln w="12700">
              <a:noFill/>
              <a:miter lim="400000"/>
            </a:ln>
          </p:spPr>
          <p:txBody>
            <a:bodyPr lIns="29698" rIns="29698"/>
            <a:lstStyle/>
            <a:p>
              <a:pPr fontAlgn="auto">
                <a:spcBef>
                  <a:spcPts val="0"/>
                </a:spcBef>
                <a:spcAft>
                  <a:spcPts val="0"/>
                </a:spcAft>
                <a:defRPr/>
              </a:pPr>
              <a:endParaRPr sz="2600" kern="0">
                <a:solidFill>
                  <a:prstClr val="black"/>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sp>
        <p:nvSpPr>
          <p:cNvPr id="11" name="PA-0223"/>
          <p:cNvSpPr txBox="1">
            <a:spLocks noChangeArrowheads="1"/>
          </p:cNvSpPr>
          <p:nvPr>
            <p:custDataLst>
              <p:tags r:id="rId4"/>
            </p:custDataLst>
          </p:nvPr>
        </p:nvSpPr>
        <p:spPr bwMode="auto">
          <a:xfrm>
            <a:off x="2539683" y="628968"/>
            <a:ext cx="8870950" cy="792162"/>
          </a:xfrm>
          <a:prstGeom prst="rect">
            <a:avLst/>
          </a:prstGeom>
          <a:noFill/>
          <a:ln w="9525">
            <a:noFill/>
            <a:miter lim="800000"/>
          </a:ln>
        </p:spPr>
        <p:txBody>
          <a:bodyPr/>
          <a:lstStyle/>
          <a:p>
            <a:pPr defTabSz="685800">
              <a:buFont typeface="Arial" panose="020B0604020202020204" pitchFamily="34" charset="0"/>
              <a:buNone/>
            </a:pPr>
            <a:r>
              <a:rPr lang="zh-CN" altLang="en-US" sz="30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伟大的改革开放精神根植于人民的伟大实践</a:t>
            </a:r>
            <a:endParaRPr lang="zh-CN" altLang="en-US" sz="30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Aitds4"/>
          <p:cNvSpPr txBox="1">
            <a:spLocks noChangeArrowheads="1"/>
          </p:cNvSpPr>
          <p:nvPr/>
        </p:nvSpPr>
        <p:spPr bwMode="auto">
          <a:xfrm>
            <a:off x="213360" y="1762760"/>
            <a:ext cx="11780520" cy="1862455"/>
          </a:xfrm>
          <a:prstGeom prst="rect">
            <a:avLst/>
          </a:prstGeom>
          <a:noFill/>
          <a:ln w="9525">
            <a:noFill/>
            <a:miter lim="800000"/>
          </a:ln>
        </p:spPr>
        <p:txBody>
          <a:bodyPr wrap="square" lIns="91422" tIns="45709" rIns="91422" bIns="45709">
            <a:spAutoFit/>
          </a:bodyPr>
          <a:lstStyle/>
          <a:p>
            <a:pPr indent="457200" algn="just">
              <a:lnSpc>
                <a:spcPct val="120000"/>
              </a:lnSpc>
            </a:pPr>
            <a:r>
              <a:rPr lang="zh-CN" altLang="en-US" sz="2400">
                <a:latin typeface="微软雅黑" panose="020B0503020204020204" pitchFamily="34" charset="-122"/>
                <a:ea typeface="微软雅黑" panose="020B0503020204020204" pitchFamily="34" charset="-122"/>
                <a:sym typeface="微软雅黑" panose="020B0503020204020204" pitchFamily="34" charset="-122"/>
              </a:rPr>
              <a:t>改革开放是中国共产党带领人民进行的一场改变中国命运的深刻革命。40年改革开放，使中华大地充满生机活力，使中华民族巍然屹立于世界，国家面貌发生了翻天覆地的变化，社会建设取得了令人瞩目的成就，人民生活获得了实实在在的改善。可以说，没有改革开放，就没有今天的巨大成就，就没有令世人瞩目的今日中国。</a:t>
            </a:r>
            <a:endParaRPr lang="zh-CN" altLang="en-US" sz="2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文本框 1"/>
          <p:cNvSpPr txBox="1"/>
          <p:nvPr/>
        </p:nvSpPr>
        <p:spPr>
          <a:xfrm>
            <a:off x="213360" y="3768090"/>
            <a:ext cx="11780520" cy="1938020"/>
          </a:xfrm>
          <a:prstGeom prst="rect">
            <a:avLst/>
          </a:prstGeom>
          <a:noFill/>
        </p:spPr>
        <p:txBody>
          <a:bodyPr wrap="square" rtlCol="0" anchor="t">
            <a:spAutoFit/>
          </a:bodyPr>
          <a:p>
            <a:r>
              <a:rPr lang="en-US" altLang="zh-CN" sz="2400"/>
              <a:t>      </a:t>
            </a:r>
            <a:r>
              <a:rPr lang="zh-CN" altLang="en-US" sz="2400">
                <a:latin typeface="微软雅黑" panose="020B0503020204020204" pitchFamily="34" charset="-122"/>
                <a:ea typeface="微软雅黑" panose="020B0503020204020204" pitchFamily="34" charset="-122"/>
              </a:rPr>
              <a:t>伟大的改革开放精神，不是人们头脑中固有的，也不是从天上掉下来的，而是中华民族一以贯之的自立自强、变革图新的基因谱系孕育的，是中国共产党人带领人民在勇于创新的生动实践中形成的。从家庭联产承包责任制到国有企业改革不断深化，从兴办经济特区到建立社会主义市场经济体制，从经济体制改革到推进社会治理现代化，无不折射着亿万中国人民40年来的伟大创造。</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762000" y="502603"/>
            <a:ext cx="993775" cy="992187"/>
            <a:chOff x="1480809" y="1848526"/>
            <a:chExt cx="992898" cy="992898"/>
          </a:xfrm>
        </p:grpSpPr>
        <p:sp>
          <p:nvSpPr>
            <p:cNvPr id="3" name="Aitds4-1"/>
            <p:cNvSpPr/>
            <p:nvPr/>
          </p:nvSpPr>
          <p:spPr>
            <a:xfrm flipH="1">
              <a:off x="1480809" y="1848526"/>
              <a:ext cx="992898" cy="992898"/>
            </a:xfrm>
            <a:prstGeom prst="arc">
              <a:avLst>
                <a:gd name="adj1" fmla="val 12927877"/>
                <a:gd name="adj2" fmla="val 8683522"/>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488" name="矩形 3"/>
            <p:cNvSpPr>
              <a:spLocks noChangeArrowheads="1"/>
            </p:cNvSpPr>
            <p:nvPr/>
          </p:nvSpPr>
          <p:spPr bwMode="auto">
            <a:xfrm>
              <a:off x="1627590" y="2001665"/>
              <a:ext cx="787395" cy="707886"/>
            </a:xfrm>
            <a:prstGeom prst="rect">
              <a:avLst/>
            </a:prstGeom>
            <a:noFill/>
            <a:ln w="9525">
              <a:noFill/>
              <a:miter lim="800000"/>
            </a:ln>
          </p:spPr>
          <p:txBody>
            <a:bodyPr wrap="none">
              <a:spAutoFit/>
            </a:bodyPr>
            <a:lstStyle/>
            <a:p>
              <a:r>
                <a:rPr lang="zh-CN" altLang="en-US" sz="40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0</a:t>
              </a:r>
              <a:r>
                <a:rPr lang="en-US" altLang="zh-CN" sz="40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40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 name="PA-0222"/>
          <p:cNvGrpSpPr/>
          <p:nvPr>
            <p:custDataLst>
              <p:tags r:id="rId1"/>
            </p:custDataLst>
          </p:nvPr>
        </p:nvGrpSpPr>
        <p:grpSpPr bwMode="auto">
          <a:xfrm>
            <a:off x="1962150" y="1229678"/>
            <a:ext cx="8970963" cy="274637"/>
            <a:chOff x="931381" y="1810171"/>
            <a:chExt cx="7659402" cy="211520"/>
          </a:xfrm>
        </p:grpSpPr>
        <p:cxnSp>
          <p:nvCxnSpPr>
            <p:cNvPr id="62485" name="PA-直接连接符 4"/>
            <p:cNvCxnSpPr>
              <a:cxnSpLocks noChangeShapeType="1"/>
            </p:cNvCxnSpPr>
            <p:nvPr>
              <p:custDataLst>
                <p:tags r:id="rId2"/>
              </p:custDataLst>
            </p:nvPr>
          </p:nvCxnSpPr>
          <p:spPr bwMode="auto">
            <a:xfrm flipH="1">
              <a:off x="931381" y="1912510"/>
              <a:ext cx="6599026" cy="0"/>
            </a:xfrm>
            <a:prstGeom prst="line">
              <a:avLst/>
            </a:prstGeom>
            <a:noFill/>
            <a:ln w="57150" algn="ctr">
              <a:solidFill>
                <a:srgbClr val="B50000"/>
              </a:solidFill>
              <a:miter lim="800000"/>
            </a:ln>
          </p:spPr>
        </p:cxnSp>
        <p:sp>
          <p:nvSpPr>
            <p:cNvPr id="7" name="PA-îṡlíďè"/>
            <p:cNvSpPr/>
            <p:nvPr>
              <p:custDataLst>
                <p:tags r:id="rId3"/>
              </p:custDataLst>
            </p:nvPr>
          </p:nvSpPr>
          <p:spPr>
            <a:xfrm rot="5400000" flipH="1">
              <a:off x="6609140" y="40049"/>
              <a:ext cx="211520" cy="3751765"/>
            </a:xfrm>
            <a:prstGeom prst="rect">
              <a:avLst/>
            </a:prstGeom>
            <a:solidFill>
              <a:srgbClr val="C00000"/>
            </a:solidFill>
            <a:ln w="12700">
              <a:noFill/>
              <a:miter lim="400000"/>
            </a:ln>
          </p:spPr>
          <p:txBody>
            <a:bodyPr lIns="29698" rIns="29698"/>
            <a:lstStyle/>
            <a:p>
              <a:pPr fontAlgn="auto">
                <a:spcBef>
                  <a:spcPts val="0"/>
                </a:spcBef>
                <a:spcAft>
                  <a:spcPts val="0"/>
                </a:spcAft>
                <a:defRPr/>
              </a:pPr>
              <a:endParaRPr sz="2600" kern="0">
                <a:solidFill>
                  <a:prstClr val="black"/>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sp>
        <p:nvSpPr>
          <p:cNvPr id="8" name="PA-0223"/>
          <p:cNvSpPr txBox="1">
            <a:spLocks noChangeArrowheads="1"/>
          </p:cNvSpPr>
          <p:nvPr>
            <p:custDataLst>
              <p:tags r:id="rId4"/>
            </p:custDataLst>
          </p:nvPr>
        </p:nvSpPr>
        <p:spPr bwMode="auto">
          <a:xfrm>
            <a:off x="1961833" y="655320"/>
            <a:ext cx="9598025" cy="792163"/>
          </a:xfrm>
          <a:prstGeom prst="rect">
            <a:avLst/>
          </a:prstGeom>
          <a:noFill/>
          <a:ln w="9525">
            <a:noFill/>
            <a:miter lim="800000"/>
          </a:ln>
        </p:spPr>
        <p:txBody>
          <a:bodyPr/>
          <a:lstStyle/>
          <a:p>
            <a:pPr defTabSz="685800">
              <a:buFont typeface="Arial" panose="020B0604020202020204" pitchFamily="34" charset="0"/>
              <a:buNone/>
            </a:pPr>
            <a:r>
              <a:rPr lang="zh-CN" altLang="en-US" sz="27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伟大的改革开放精神具有丰富的时代内涵</a:t>
            </a:r>
            <a:endParaRPr lang="zh-CN" altLang="en-US" sz="27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Aitds4"/>
          <p:cNvSpPr txBox="1">
            <a:spLocks noChangeArrowheads="1"/>
          </p:cNvSpPr>
          <p:nvPr/>
        </p:nvSpPr>
        <p:spPr bwMode="auto">
          <a:xfrm>
            <a:off x="657225" y="1717040"/>
            <a:ext cx="10639425" cy="1142365"/>
          </a:xfrm>
          <a:prstGeom prst="rect">
            <a:avLst/>
          </a:prstGeom>
          <a:noFill/>
          <a:ln w="9525">
            <a:noFill/>
            <a:miter lim="800000"/>
          </a:ln>
        </p:spPr>
        <p:txBody>
          <a:bodyPr wrap="square" lIns="91422" tIns="45709" rIns="91422" bIns="45709">
            <a:spAutoFit/>
          </a:bodyPr>
          <a:lstStyle/>
          <a:p>
            <a:pPr indent="457200" algn="just">
              <a:lnSpc>
                <a:spcPct val="120000"/>
              </a:lnSpc>
            </a:pPr>
            <a:r>
              <a:rPr lang="zh-CN" altLang="en-US" sz="1900" dirty="0">
                <a:latin typeface="微软雅黑" panose="020B0503020204020204" pitchFamily="34" charset="-122"/>
                <a:ea typeface="微软雅黑" panose="020B0503020204020204" pitchFamily="34" charset="-122"/>
                <a:sym typeface="微软雅黑" panose="020B0503020204020204" pitchFamily="34" charset="-122"/>
              </a:rPr>
              <a:t>改革开放是一场激发社会经济活力的思想大解放、深解放，极大地推动了中国特色社会主义制度的形成、发展和完善，极大地解放和发展了社会生产力，极大地加快了国家富强、人民富裕的进程。</a:t>
            </a:r>
            <a:endParaRPr lang="zh-CN" altLang="en-US" sz="19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Aitds3"/>
          <p:cNvSpPr/>
          <p:nvPr/>
        </p:nvSpPr>
        <p:spPr>
          <a:xfrm>
            <a:off x="762000" y="3108960"/>
            <a:ext cx="10382885" cy="2491740"/>
          </a:xfrm>
          <a:prstGeom prst="rect">
            <a:avLst/>
          </a:prstGeom>
        </p:spPr>
        <p:txBody>
          <a:bodyPr wrap="square">
            <a:spAutoFit/>
          </a:bodyPr>
          <a:lstStyle/>
          <a:p>
            <a:pPr algn="just" fontAlgn="auto">
              <a:lnSpc>
                <a:spcPct val="130000"/>
              </a:lnSpc>
              <a:spcBef>
                <a:spcPts val="0"/>
              </a:spcBef>
              <a:spcAft>
                <a:spcPts val="0"/>
              </a:spcAft>
              <a:defRPr/>
            </a:pPr>
            <a:r>
              <a:rPr lang="en-US" altLang="zh-CN" sz="2000" dirty="0">
                <a:latin typeface="微软雅黑" panose="020B0503020204020204" pitchFamily="34" charset="-122"/>
                <a:ea typeface="微软雅黑" panose="020B0503020204020204" pitchFamily="34" charset="-122"/>
                <a:cs typeface="+mn-ea"/>
                <a:sym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cs typeface="+mn-ea"/>
                <a:sym typeface="微软雅黑" panose="020B0503020204020204" pitchFamily="34" charset="-122"/>
              </a:rPr>
              <a:t>在这场波澜壮阔的变革中形成的伟大改革开放精神，主要包括</a:t>
            </a:r>
            <a:r>
              <a:rPr lang="zh-CN" altLang="en-US" sz="2000" b="1" dirty="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敢闯敢试、实事求是的探索真理精神</a:t>
            </a:r>
            <a:r>
              <a:rPr lang="zh-CN" altLang="en-US" sz="2000" dirty="0">
                <a:latin typeface="微软雅黑" panose="020B0503020204020204" pitchFamily="34" charset="-122"/>
                <a:ea typeface="微软雅黑" panose="020B0503020204020204" pitchFamily="34" charset="-122"/>
                <a:cs typeface="+mn-ea"/>
                <a:sym typeface="微软雅黑" panose="020B0503020204020204" pitchFamily="34" charset="-122"/>
              </a:rPr>
              <a:t>，“摸着石头过河”“敢于涉险滩”就是这一精神的写照；</a:t>
            </a:r>
            <a:r>
              <a:rPr lang="zh-CN" altLang="en-US" sz="2000" b="1" dirty="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攻坚克难、砥砺奋进的自强不息精神</a:t>
            </a:r>
            <a:r>
              <a:rPr lang="zh-CN" altLang="en-US" sz="2000" dirty="0">
                <a:latin typeface="微软雅黑" panose="020B0503020204020204" pitchFamily="34" charset="-122"/>
                <a:ea typeface="微软雅黑" panose="020B0503020204020204" pitchFamily="34" charset="-122"/>
                <a:cs typeface="+mn-ea"/>
                <a:sym typeface="微软雅黑" panose="020B0503020204020204" pitchFamily="34" charset="-122"/>
              </a:rPr>
              <a:t>，“敢于啃硬骨头”“勇于突破利益固化的藩篱”就是这一精神的反映；</a:t>
            </a:r>
            <a:r>
              <a:rPr lang="zh-CN" altLang="en-US" sz="2000" b="1" dirty="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勇于献身、百折不挠的苦干实干精神</a:t>
            </a:r>
            <a:r>
              <a:rPr lang="zh-CN" altLang="en-US" sz="2000" dirty="0">
                <a:latin typeface="微软雅黑" panose="020B0503020204020204" pitchFamily="34" charset="-122"/>
                <a:ea typeface="微软雅黑" panose="020B0503020204020204" pitchFamily="34" charset="-122"/>
                <a:cs typeface="+mn-ea"/>
                <a:sym typeface="微软雅黑" panose="020B0503020204020204" pitchFamily="34" charset="-122"/>
              </a:rPr>
              <a:t>，“撸起袖子加油干”就是这一精神的标识；</a:t>
            </a:r>
            <a:r>
              <a:rPr lang="zh-CN" altLang="en-US" sz="2000" b="1" dirty="0">
                <a:solidFill>
                  <a:srgbClr val="FF0000"/>
                </a:solidFill>
                <a:latin typeface="微软雅黑" panose="020B0503020204020204" pitchFamily="34" charset="-122"/>
                <a:ea typeface="微软雅黑" panose="020B0503020204020204" pitchFamily="34" charset="-122"/>
                <a:cs typeface="+mn-ea"/>
                <a:sym typeface="微软雅黑" panose="020B0503020204020204" pitchFamily="34" charset="-122"/>
              </a:rPr>
              <a:t>独立自主、互利共赢的和平发展精神</a:t>
            </a:r>
            <a:r>
              <a:rPr lang="zh-CN" altLang="en-US" sz="2000" dirty="0">
                <a:latin typeface="微软雅黑" panose="020B0503020204020204" pitchFamily="34" charset="-122"/>
                <a:ea typeface="微软雅黑" panose="020B0503020204020204" pitchFamily="34" charset="-122"/>
                <a:cs typeface="+mn-ea"/>
                <a:sym typeface="微软雅黑" panose="020B0503020204020204" pitchFamily="34" charset="-122"/>
              </a:rPr>
              <a:t>，“推动建设相互尊重、公平正义、合作共赢的新型国际关系”“共建人类命运共同体”就是这一精神的体现。</a:t>
            </a:r>
            <a:endParaRPr lang="zh-CN" altLang="en-US" sz="2000"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25" name="图片 24"/>
          <p:cNvPicPr>
            <a:picLocks noChangeAspect="1"/>
          </p:cNvPicPr>
          <p:nvPr/>
        </p:nvPicPr>
        <p:blipFill>
          <a:blip r:embed="rId5" cstate="print"/>
          <a:srcRect/>
          <a:stretch>
            <a:fillRect/>
          </a:stretch>
        </p:blipFill>
        <p:spPr bwMode="auto">
          <a:xfrm>
            <a:off x="9243695" y="4066540"/>
            <a:ext cx="2947988" cy="29495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 presetClass="entr" presetSubtype="2"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8" fill="hold" grpId="0" nodeType="afterEffect">
                                  <p:stCondLst>
                                    <p:cond delay="0"/>
                                  </p:stCondLst>
                                  <p:iterate type="lt">
                                    <p:tmPct val="30000"/>
                                  </p:iterate>
                                  <p:childTnLst>
                                    <p:set>
                                      <p:cBhvr>
                                        <p:cTn id="19" dur="1" fill="hold">
                                          <p:stCondLst>
                                            <p:cond delay="0"/>
                                          </p:stCondLst>
                                        </p:cTn>
                                        <p:tgtEl>
                                          <p:spTgt spid="9"/>
                                        </p:tgtEl>
                                        <p:attrNameLst>
                                          <p:attrName>style.visibility</p:attrName>
                                        </p:attrNameLst>
                                      </p:cBhvr>
                                      <p:to>
                                        <p:strVal val="visible"/>
                                      </p:to>
                                    </p:set>
                                    <p:animEffect transition="in" filter="wipe(left)">
                                      <p:cBhvr>
                                        <p:cTn id="20" dur="200"/>
                                        <p:tgtEl>
                                          <p:spTgt spid="9"/>
                                        </p:tgtEl>
                                      </p:cBhvr>
                                    </p:animEffect>
                                  </p:childTnLst>
                                </p:cTn>
                              </p:par>
                            </p:childTnLst>
                          </p:cTn>
                        </p:par>
                        <p:par>
                          <p:cTn id="21" fill="hold">
                            <p:stCondLst>
                              <p:cond delay="5800"/>
                            </p:stCondLst>
                            <p:childTnLst>
                              <p:par>
                                <p:cTn id="22" presetID="22" presetClass="entr" presetSubtype="1"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500"/>
                                        <p:tgtEl>
                                          <p:spTgt spid="16"/>
                                        </p:tgtEl>
                                      </p:cBhvr>
                                    </p:animEffect>
                                  </p:childTnLst>
                                </p:cTn>
                              </p:par>
                            </p:childTnLst>
                          </p:cTn>
                        </p:par>
                        <p:par>
                          <p:cTn id="25" fill="hold">
                            <p:stCondLst>
                              <p:cond delay="6300"/>
                            </p:stCondLst>
                            <p:childTnLst>
                              <p:par>
                                <p:cTn id="26" presetID="49" presetClass="entr" presetSubtype="0" decel="100000"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fltVal val="0"/>
                                          </p:val>
                                        </p:tav>
                                        <p:tav tm="100000">
                                          <p:val>
                                            <p:strVal val="#ppt_h"/>
                                          </p:val>
                                        </p:tav>
                                      </p:tavLst>
                                    </p:anim>
                                    <p:anim calcmode="lin" valueType="num">
                                      <p:cBhvr>
                                        <p:cTn id="30" dur="500" fill="hold"/>
                                        <p:tgtEl>
                                          <p:spTgt spid="25"/>
                                        </p:tgtEl>
                                        <p:attrNameLst>
                                          <p:attrName>style.rotation</p:attrName>
                                        </p:attrNameLst>
                                      </p:cBhvr>
                                      <p:tavLst>
                                        <p:tav tm="0">
                                          <p:val>
                                            <p:fltVal val="360"/>
                                          </p:val>
                                        </p:tav>
                                        <p:tav tm="100000">
                                          <p:val>
                                            <p:fltVal val="0"/>
                                          </p:val>
                                        </p:tav>
                                      </p:tavLst>
                                    </p:anim>
                                    <p:animEffect transition="in" filter="fade">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895350" y="1484313"/>
            <a:ext cx="993775" cy="992187"/>
            <a:chOff x="1480809" y="1848526"/>
            <a:chExt cx="992898" cy="992898"/>
          </a:xfrm>
        </p:grpSpPr>
        <p:sp>
          <p:nvSpPr>
            <p:cNvPr id="3" name="Aitds4-1"/>
            <p:cNvSpPr/>
            <p:nvPr/>
          </p:nvSpPr>
          <p:spPr>
            <a:xfrm flipH="1">
              <a:off x="1480809" y="1848526"/>
              <a:ext cx="992898" cy="992898"/>
            </a:xfrm>
            <a:prstGeom prst="arc">
              <a:avLst>
                <a:gd name="adj1" fmla="val 12927877"/>
                <a:gd name="adj2" fmla="val 8683522"/>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538" name="矩形 3"/>
            <p:cNvSpPr>
              <a:spLocks noChangeArrowheads="1"/>
            </p:cNvSpPr>
            <p:nvPr/>
          </p:nvSpPr>
          <p:spPr bwMode="auto">
            <a:xfrm>
              <a:off x="1627590" y="2001665"/>
              <a:ext cx="787395" cy="707886"/>
            </a:xfrm>
            <a:prstGeom prst="rect">
              <a:avLst/>
            </a:prstGeom>
            <a:noFill/>
            <a:ln w="9525">
              <a:noFill/>
              <a:miter lim="800000"/>
            </a:ln>
          </p:spPr>
          <p:txBody>
            <a:bodyPr wrap="none">
              <a:spAutoFit/>
            </a:bodyPr>
            <a:lstStyle/>
            <a:p>
              <a:r>
                <a:rPr lang="zh-CN" altLang="en-US" sz="40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0</a:t>
              </a:r>
              <a:r>
                <a:rPr lang="en-US" altLang="zh-CN" sz="40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400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 name="PA-0222"/>
          <p:cNvGrpSpPr/>
          <p:nvPr>
            <p:custDataLst>
              <p:tags r:id="rId1"/>
            </p:custDataLst>
          </p:nvPr>
        </p:nvGrpSpPr>
        <p:grpSpPr bwMode="auto">
          <a:xfrm>
            <a:off x="2070100" y="1857693"/>
            <a:ext cx="8970963" cy="274637"/>
            <a:chOff x="931381" y="1810171"/>
            <a:chExt cx="7659402" cy="211520"/>
          </a:xfrm>
        </p:grpSpPr>
        <p:cxnSp>
          <p:nvCxnSpPr>
            <p:cNvPr id="64535" name="PA-直接连接符 4"/>
            <p:cNvCxnSpPr>
              <a:cxnSpLocks noChangeShapeType="1"/>
            </p:cNvCxnSpPr>
            <p:nvPr>
              <p:custDataLst>
                <p:tags r:id="rId2"/>
              </p:custDataLst>
            </p:nvPr>
          </p:nvCxnSpPr>
          <p:spPr bwMode="auto">
            <a:xfrm flipH="1">
              <a:off x="931381" y="1912510"/>
              <a:ext cx="6599026" cy="0"/>
            </a:xfrm>
            <a:prstGeom prst="line">
              <a:avLst/>
            </a:prstGeom>
            <a:noFill/>
            <a:ln w="57150" algn="ctr">
              <a:solidFill>
                <a:srgbClr val="B50000"/>
              </a:solidFill>
              <a:miter lim="800000"/>
            </a:ln>
          </p:spPr>
        </p:cxnSp>
        <p:sp>
          <p:nvSpPr>
            <p:cNvPr id="7" name="PA-îṡlíďè"/>
            <p:cNvSpPr/>
            <p:nvPr>
              <p:custDataLst>
                <p:tags r:id="rId3"/>
              </p:custDataLst>
            </p:nvPr>
          </p:nvSpPr>
          <p:spPr>
            <a:xfrm rot="5400000" flipH="1">
              <a:off x="6609140" y="40049"/>
              <a:ext cx="211520" cy="3751765"/>
            </a:xfrm>
            <a:prstGeom prst="rect">
              <a:avLst/>
            </a:prstGeom>
            <a:solidFill>
              <a:srgbClr val="C00000"/>
            </a:solidFill>
            <a:ln w="12700">
              <a:noFill/>
              <a:miter lim="400000"/>
            </a:ln>
          </p:spPr>
          <p:txBody>
            <a:bodyPr lIns="29698" rIns="29698"/>
            <a:lstStyle/>
            <a:p>
              <a:pPr fontAlgn="auto">
                <a:spcBef>
                  <a:spcPts val="0"/>
                </a:spcBef>
                <a:spcAft>
                  <a:spcPts val="0"/>
                </a:spcAft>
                <a:defRPr/>
              </a:pPr>
              <a:endParaRPr sz="2600" kern="0">
                <a:solidFill>
                  <a:prstClr val="black"/>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sp>
        <p:nvSpPr>
          <p:cNvPr id="8" name="PA-0223"/>
          <p:cNvSpPr txBox="1">
            <a:spLocks noChangeArrowheads="1"/>
          </p:cNvSpPr>
          <p:nvPr>
            <p:custDataLst>
              <p:tags r:id="rId4"/>
            </p:custDataLst>
          </p:nvPr>
        </p:nvSpPr>
        <p:spPr bwMode="auto">
          <a:xfrm>
            <a:off x="2070100" y="1435100"/>
            <a:ext cx="9153525" cy="792163"/>
          </a:xfrm>
          <a:prstGeom prst="rect">
            <a:avLst/>
          </a:prstGeom>
          <a:noFill/>
          <a:ln w="9525">
            <a:noFill/>
            <a:miter lim="800000"/>
          </a:ln>
        </p:spPr>
        <p:txBody>
          <a:bodyPr/>
          <a:lstStyle/>
          <a:p>
            <a:pPr defTabSz="685800">
              <a:buFont typeface="Arial" panose="020B0604020202020204" pitchFamily="34" charset="0"/>
              <a:buNone/>
            </a:pPr>
            <a:r>
              <a:rPr lang="zh-CN" altLang="en-US" sz="27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伟大的改革开放精神是推动民族复兴的不竭动力</a:t>
            </a:r>
            <a:endParaRPr lang="zh-CN" altLang="en-US" sz="270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Aitds4"/>
          <p:cNvSpPr txBox="1">
            <a:spLocks noChangeArrowheads="1"/>
          </p:cNvSpPr>
          <p:nvPr/>
        </p:nvSpPr>
        <p:spPr bwMode="auto">
          <a:xfrm>
            <a:off x="1297940" y="2619375"/>
            <a:ext cx="9610090" cy="1492885"/>
          </a:xfrm>
          <a:prstGeom prst="rect">
            <a:avLst/>
          </a:prstGeom>
          <a:noFill/>
          <a:ln w="9525">
            <a:noFill/>
            <a:miter lim="800000"/>
          </a:ln>
        </p:spPr>
        <p:txBody>
          <a:bodyPr wrap="square" lIns="91422" tIns="45709" rIns="91422" bIns="45709">
            <a:spAutoFit/>
          </a:bodyPr>
          <a:lstStyle/>
          <a:p>
            <a:pPr indent="457200" algn="just">
              <a:lnSpc>
                <a:spcPct val="120000"/>
              </a:lnSpc>
            </a:pPr>
            <a:r>
              <a:rPr lang="zh-CN" altLang="en-US" sz="1900" dirty="0">
                <a:latin typeface="微软雅黑" panose="020B0503020204020204" pitchFamily="34" charset="-122"/>
                <a:ea typeface="微软雅黑" panose="020B0503020204020204" pitchFamily="34" charset="-122"/>
                <a:sym typeface="微软雅黑" panose="020B0503020204020204" pitchFamily="34" charset="-122"/>
              </a:rPr>
              <a:t>回顾改革开放40多年的历史，始终有一种强大的精神力量激励着亿万中国人民披荆斩棘、风雨同舟。正是凭借这种伟大的改革开放精神，我们党带领人民谱写了一曲感天动地、气壮山河的奋斗赞歌。新时代的改革开放，前景美好，但也面临着严峻挑战。</a:t>
            </a:r>
            <a:endParaRPr lang="zh-CN" altLang="en-US" sz="1900" dirty="0">
              <a:latin typeface="微软雅黑" panose="020B0503020204020204" pitchFamily="34" charset="-122"/>
              <a:ea typeface="微软雅黑" panose="020B0503020204020204" pitchFamily="34" charset="-122"/>
              <a:sym typeface="微软雅黑" panose="020B0503020204020204" pitchFamily="34" charset="-122"/>
            </a:endParaRPr>
          </a:p>
          <a:p>
            <a:pPr indent="457200" algn="just">
              <a:lnSpc>
                <a:spcPct val="120000"/>
              </a:lnSpc>
            </a:pPr>
            <a:endParaRPr lang="zh-CN" altLang="en-US" sz="1900"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 presetClass="entr" presetSubtype="2"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8" fill="hold" grpId="0" nodeType="afterEffect">
                                  <p:stCondLst>
                                    <p:cond delay="0"/>
                                  </p:stCondLst>
                                  <p:iterate type="lt">
                                    <p:tmPct val="30000"/>
                                  </p:iterate>
                                  <p:childTnLst>
                                    <p:set>
                                      <p:cBhvr>
                                        <p:cTn id="19" dur="1" fill="hold">
                                          <p:stCondLst>
                                            <p:cond delay="0"/>
                                          </p:stCondLst>
                                        </p:cTn>
                                        <p:tgtEl>
                                          <p:spTgt spid="9"/>
                                        </p:tgtEl>
                                        <p:attrNameLst>
                                          <p:attrName>style.visibility</p:attrName>
                                        </p:attrNameLst>
                                      </p:cBhvr>
                                      <p:to>
                                        <p:strVal val="visible"/>
                                      </p:to>
                                    </p:set>
                                    <p:animEffect transition="in" filter="wipe(left)">
                                      <p:cBhvr>
                                        <p:cTn id="20" dur="2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itds4"/>
          <p:cNvSpPr txBox="1">
            <a:spLocks noChangeArrowheads="1"/>
          </p:cNvSpPr>
          <p:nvPr/>
        </p:nvSpPr>
        <p:spPr bwMode="auto">
          <a:xfrm>
            <a:off x="1290955" y="1954530"/>
            <a:ext cx="9610090" cy="1640205"/>
          </a:xfrm>
          <a:prstGeom prst="rect">
            <a:avLst/>
          </a:prstGeom>
          <a:noFill/>
          <a:ln w="9525">
            <a:noFill/>
            <a:miter lim="800000"/>
          </a:ln>
        </p:spPr>
        <p:txBody>
          <a:bodyPr wrap="square" lIns="91422" tIns="45709" rIns="91422" bIns="45709">
            <a:spAutoFit/>
          </a:bodyPr>
          <a:lstStyle/>
          <a:p>
            <a:pPr indent="457200" algn="just">
              <a:lnSpc>
                <a:spcPct val="120000"/>
              </a:lnSpc>
            </a:pPr>
            <a:r>
              <a:rPr lang="zh-CN" altLang="en-US" sz="28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正如习总书记所指出，我们不能为取得的成绩而沾沾自喜，更不能在实现人民对美好生活的向往上有丝毫懈怠，必须风雨兼程、再接再厉。</a:t>
            </a:r>
            <a:endParaRPr lang="zh-CN" altLang="en-US" sz="28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0661" name="图片 43"/>
          <p:cNvPicPr>
            <a:picLocks noChangeAspect="1"/>
          </p:cNvPicPr>
          <p:nvPr/>
        </p:nvPicPr>
        <p:blipFill>
          <a:blip r:embed="rId1" cstate="print"/>
          <a:srcRect t="3180" r="36639" b="80235"/>
          <a:stretch>
            <a:fillRect/>
          </a:stretch>
        </p:blipFill>
        <p:spPr bwMode="auto">
          <a:xfrm>
            <a:off x="0" y="-1588"/>
            <a:ext cx="4333875" cy="1552576"/>
          </a:xfrm>
          <a:prstGeom prst="rect">
            <a:avLst/>
          </a:prstGeom>
          <a:noFill/>
          <a:ln w="9525">
            <a:noFill/>
            <a:miter lim="800000"/>
            <a:headEnd/>
            <a:tailEnd/>
          </a:ln>
        </p:spPr>
      </p:pic>
      <p:pic>
        <p:nvPicPr>
          <p:cNvPr id="70657" name="图片 13"/>
          <p:cNvPicPr>
            <a:picLocks noChangeAspect="1"/>
          </p:cNvPicPr>
          <p:nvPr/>
        </p:nvPicPr>
        <p:blipFill>
          <a:blip r:embed="rId2" cstate="print"/>
          <a:srcRect l="3664" r="3856" b="8626"/>
          <a:stretch>
            <a:fillRect/>
          </a:stretch>
        </p:blipFill>
        <p:spPr bwMode="auto">
          <a:xfrm>
            <a:off x="0" y="4498975"/>
            <a:ext cx="12195175" cy="23590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30000"/>
                                  </p:iterate>
                                  <p:childTnLst>
                                    <p:set>
                                      <p:cBhvr>
                                        <p:cTn id="6" dur="1" fill="hold">
                                          <p:stCondLst>
                                            <p:cond delay="0"/>
                                          </p:stCondLst>
                                        </p:cTn>
                                        <p:tgtEl>
                                          <p:spTgt spid="9"/>
                                        </p:tgtEl>
                                        <p:attrNameLst>
                                          <p:attrName>style.visibility</p:attrName>
                                        </p:attrNameLst>
                                      </p:cBhvr>
                                      <p:to>
                                        <p:strVal val="visible"/>
                                      </p:to>
                                    </p:set>
                                    <p:animEffect transition="in" filter="wipe(left)">
                                      <p:cBhvr>
                                        <p:cTn id="7" dur="2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itds4"/>
          <p:cNvSpPr txBox="1">
            <a:spLocks noChangeArrowheads="1"/>
          </p:cNvSpPr>
          <p:nvPr/>
        </p:nvSpPr>
        <p:spPr bwMode="auto">
          <a:xfrm>
            <a:off x="1290955" y="1954530"/>
            <a:ext cx="9610090" cy="2673985"/>
          </a:xfrm>
          <a:prstGeom prst="rect">
            <a:avLst/>
          </a:prstGeom>
          <a:noFill/>
          <a:ln w="9525">
            <a:noFill/>
            <a:miter lim="800000"/>
          </a:ln>
        </p:spPr>
        <p:txBody>
          <a:bodyPr wrap="square" lIns="91422" tIns="45709" rIns="91422" bIns="45709">
            <a:spAutoFit/>
          </a:bodyPr>
          <a:lstStyle/>
          <a:p>
            <a:pPr indent="457200" algn="just">
              <a:lnSpc>
                <a:spcPct val="120000"/>
              </a:lnSpc>
            </a:pPr>
            <a:r>
              <a:rPr lang="zh-CN" altLang="en-US" sz="28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今日的改革开放，是在打攻坚战，正处于紧要关头，考验我们意志、信心和能力。越是这个时候越要大力弘扬改革开放精神，始终焕发着改革者和奋斗者的精气神。唯有如此，才能闯关夺隘、劈波斩浪，确保改革不停顿、开放不止步，坚定有力地推动党和国家事业不断续写新的壮丽篇章。</a:t>
            </a:r>
            <a:endParaRPr lang="zh-CN" altLang="en-US" sz="28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0661" name="图片 43"/>
          <p:cNvPicPr>
            <a:picLocks noChangeAspect="1"/>
          </p:cNvPicPr>
          <p:nvPr/>
        </p:nvPicPr>
        <p:blipFill>
          <a:blip r:embed="rId1" cstate="print"/>
          <a:srcRect t="3180" r="36639" b="80235"/>
          <a:stretch>
            <a:fillRect/>
          </a:stretch>
        </p:blipFill>
        <p:spPr bwMode="auto">
          <a:xfrm>
            <a:off x="0" y="-1588"/>
            <a:ext cx="4333875" cy="1552576"/>
          </a:xfrm>
          <a:prstGeom prst="rect">
            <a:avLst/>
          </a:prstGeom>
          <a:noFill/>
          <a:ln w="9525">
            <a:noFill/>
            <a:miter lim="800000"/>
            <a:headEnd/>
            <a:tailEnd/>
          </a:ln>
        </p:spPr>
      </p:pic>
      <p:pic>
        <p:nvPicPr>
          <p:cNvPr id="70657" name="图片 13"/>
          <p:cNvPicPr>
            <a:picLocks noChangeAspect="1"/>
          </p:cNvPicPr>
          <p:nvPr/>
        </p:nvPicPr>
        <p:blipFill>
          <a:blip r:embed="rId2" cstate="print"/>
          <a:srcRect l="3664" r="3856" b="8626"/>
          <a:stretch>
            <a:fillRect/>
          </a:stretch>
        </p:blipFill>
        <p:spPr bwMode="auto">
          <a:xfrm>
            <a:off x="0" y="4498975"/>
            <a:ext cx="12195175" cy="23590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30000"/>
                                  </p:iterate>
                                  <p:childTnLst>
                                    <p:set>
                                      <p:cBhvr>
                                        <p:cTn id="6" dur="1" fill="hold">
                                          <p:stCondLst>
                                            <p:cond delay="0"/>
                                          </p:stCondLst>
                                        </p:cTn>
                                        <p:tgtEl>
                                          <p:spTgt spid="9"/>
                                        </p:tgtEl>
                                        <p:attrNameLst>
                                          <p:attrName>style.visibility</p:attrName>
                                        </p:attrNameLst>
                                      </p:cBhvr>
                                      <p:to>
                                        <p:strVal val="visible"/>
                                      </p:to>
                                    </p:set>
                                    <p:animEffect transition="in" filter="wipe(left)">
                                      <p:cBhvr>
                                        <p:cTn id="7" dur="2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37889"/>
          <p:cNvSpPr>
            <a:spLocks noGrp="1"/>
          </p:cNvSpPr>
          <p:nvPr>
            <p:ph type="title" idx="4294967295"/>
          </p:nvPr>
        </p:nvSpPr>
        <p:spPr bwMode="auto">
          <a:xfrm>
            <a:off x="806450" y="939800"/>
            <a:ext cx="10831195" cy="699770"/>
          </a:xfrm>
          <a:prstGeom prst="rect">
            <a:avLst/>
          </a:prstGeom>
          <a:solidFill>
            <a:srgbClr val="FFFFFF"/>
          </a:solidFill>
          <a:ln>
            <a:solidFill>
              <a:srgbClr val="000000"/>
            </a:solidFill>
            <a:miter lim="800000"/>
          </a:ln>
        </p:spPr>
        <p:txBody>
          <a:bodyPr anchor="b"/>
          <a:lstStyle/>
          <a:p>
            <a:r>
              <a:rPr lang="zh-CN" altLang="en-US" sz="3200" smtClean="0"/>
              <a:t>第一阶段：上世纪</a:t>
            </a:r>
            <a:r>
              <a:rPr lang="en-US" altLang="zh-CN" sz="3200" smtClean="0"/>
              <a:t>70</a:t>
            </a:r>
            <a:r>
              <a:rPr lang="zh-CN" altLang="en-US" sz="3200" smtClean="0"/>
              <a:t>年代末到</a:t>
            </a:r>
            <a:r>
              <a:rPr lang="en-US" altLang="zh-CN" sz="3200" smtClean="0"/>
              <a:t>90</a:t>
            </a:r>
            <a:r>
              <a:rPr lang="zh-CN" altLang="en-US" sz="3200" smtClean="0"/>
              <a:t>年代初</a:t>
            </a:r>
            <a:endParaRPr lang="zh-CN" altLang="en-US" sz="3200" smtClean="0"/>
          </a:p>
        </p:txBody>
      </p:sp>
      <p:pic>
        <p:nvPicPr>
          <p:cNvPr id="18444" name="图片 9"/>
          <p:cNvPicPr>
            <a:picLocks noChangeAspect="1"/>
          </p:cNvPicPr>
          <p:nvPr/>
        </p:nvPicPr>
        <p:blipFill>
          <a:blip r:embed="rId1" cstate="print"/>
          <a:srcRect t="3180" r="36639" b="80235"/>
          <a:stretch>
            <a:fillRect/>
          </a:stretch>
        </p:blipFill>
        <p:spPr bwMode="auto">
          <a:xfrm>
            <a:off x="0" y="-18415"/>
            <a:ext cx="4333875" cy="1552575"/>
          </a:xfrm>
          <a:prstGeom prst="rect">
            <a:avLst/>
          </a:prstGeom>
          <a:noFill/>
          <a:ln w="9525">
            <a:noFill/>
            <a:miter lim="800000"/>
            <a:headEnd/>
            <a:tailEnd/>
          </a:ln>
        </p:spPr>
      </p:pic>
      <p:grpSp>
        <p:nvGrpSpPr>
          <p:cNvPr id="23555" name="组合 19"/>
          <p:cNvGrpSpPr/>
          <p:nvPr/>
        </p:nvGrpSpPr>
        <p:grpSpPr bwMode="auto">
          <a:xfrm>
            <a:off x="2860675" y="263525"/>
            <a:ext cx="9331325" cy="493713"/>
            <a:chOff x="2785242" y="263202"/>
            <a:chExt cx="9331019" cy="493543"/>
          </a:xfrm>
        </p:grpSpPr>
        <p:cxnSp>
          <p:nvCxnSpPr>
            <p:cNvPr id="21" name="直接连接符 20"/>
            <p:cNvCxnSpPr/>
            <p:nvPr/>
          </p:nvCxnSpPr>
          <p:spPr>
            <a:xfrm flipH="1">
              <a:off x="2785242" y="756745"/>
              <a:ext cx="859761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3558" name="组合 21"/>
            <p:cNvGrpSpPr/>
            <p:nvPr/>
          </p:nvGrpSpPr>
          <p:grpSpPr bwMode="auto">
            <a:xfrm>
              <a:off x="6884956" y="263202"/>
              <a:ext cx="5231305" cy="488145"/>
              <a:chOff x="6884956" y="263202"/>
              <a:chExt cx="5231305" cy="488145"/>
            </a:xfrm>
          </p:grpSpPr>
          <p:sp>
            <p:nvSpPr>
              <p:cNvPr id="23559" name="标题 2"/>
              <p:cNvSpPr>
                <a:spLocks noChangeArrowheads="1"/>
              </p:cNvSpPr>
              <p:nvPr/>
            </p:nvSpPr>
            <p:spPr bwMode="auto">
              <a:xfrm>
                <a:off x="6884956" y="273713"/>
                <a:ext cx="4677410" cy="368300"/>
              </a:xfrm>
              <a:prstGeom prst="rect">
                <a:avLst/>
              </a:prstGeom>
              <a:noFill/>
              <a:ln w="9525">
                <a:noFill/>
                <a:miter lim="800000"/>
              </a:ln>
            </p:spPr>
            <p:txBody>
              <a:bodyPr/>
              <a:p>
                <a:pPr algn="r">
                  <a:lnSpc>
                    <a:spcPct val="90000"/>
                  </a:lnSpc>
                </a:pPr>
                <a:r>
                  <a:rPr lang="zh-CN" altLang="en-US" sz="2800">
                    <a:solidFill>
                      <a:srgbClr val="C00000"/>
                    </a:solidFill>
                    <a:latin typeface="微软雅黑" panose="020B0503020204020204" pitchFamily="34" charset="-122"/>
                    <a:ea typeface="微软雅黑" panose="020B0503020204020204" pitchFamily="34" charset="-122"/>
                    <a:sym typeface="+mn-lt"/>
                  </a:rPr>
                  <a:t>改革开放的发展历程</a:t>
                </a:r>
                <a:endParaRPr lang="zh-CN" altLang="en-US" sz="2800">
                  <a:solidFill>
                    <a:srgbClr val="C00000"/>
                  </a:solidFill>
                  <a:latin typeface="微软雅黑" panose="020B0503020204020204" pitchFamily="34" charset="-122"/>
                  <a:ea typeface="微软雅黑" panose="020B0503020204020204" pitchFamily="34" charset="-122"/>
                  <a:sym typeface="+mn-lt"/>
                </a:endParaRPr>
              </a:p>
            </p:txBody>
          </p:sp>
          <p:pic>
            <p:nvPicPr>
              <p:cNvPr id="24" name="图片 23"/>
              <p:cNvPicPr>
                <a:picLocks noChangeAspect="1"/>
              </p:cNvPicPr>
              <p:nvPr/>
            </p:nvPicPr>
            <p:blipFill>
              <a:blip r:embed="rId2" cstate="print"/>
              <a:stretch>
                <a:fillRect/>
              </a:stretch>
            </p:blipFill>
            <p:spPr>
              <a:xfrm>
                <a:off x="11455883" y="263202"/>
                <a:ext cx="660378" cy="488782"/>
              </a:xfrm>
              <a:prstGeom prst="rect">
                <a:avLst/>
              </a:prstGeom>
              <a:effectLst>
                <a:outerShdw blurRad="50800" dist="38100" dir="5400000" algn="t" rotWithShape="0">
                  <a:prstClr val="black">
                    <a:alpha val="40000"/>
                  </a:prstClr>
                </a:outerShdw>
              </a:effectLst>
            </p:spPr>
          </p:pic>
        </p:grpSp>
      </p:grpSp>
      <p:sp>
        <p:nvSpPr>
          <p:cNvPr id="23554" name="内容占位符 2"/>
          <p:cNvSpPr>
            <a:spLocks noGrp="1"/>
          </p:cNvSpPr>
          <p:nvPr>
            <p:custDataLst>
              <p:tags r:id="rId3"/>
            </p:custDataLst>
          </p:nvPr>
        </p:nvSpPr>
        <p:spPr bwMode="auto">
          <a:xfrm>
            <a:off x="590550" y="1952625"/>
            <a:ext cx="5337175" cy="4303395"/>
          </a:xfrm>
          <a:prstGeom prst="rect">
            <a:avLst/>
          </a:prstGeom>
          <a:solidFill>
            <a:srgbClr val="FFFFFF"/>
          </a:solidFill>
          <a:ln>
            <a:solidFill>
              <a:srgbClr val="000000"/>
            </a:solidFill>
            <a:miter lim="800000"/>
          </a:ln>
        </p:spPr>
        <p:txBody>
          <a:bodyPr lIns="90000" tIns="46800" rIns="90000" bIns="4680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altLang="zh-CN" dirty="0" smtClean="0"/>
              <a:t>1978</a:t>
            </a:r>
            <a:r>
              <a:rPr lang="zh-CN" altLang="zh-CN" dirty="0" smtClean="0"/>
              <a:t>年</a:t>
            </a:r>
            <a:r>
              <a:rPr lang="en-US" altLang="zh-CN" dirty="0" smtClean="0"/>
              <a:t>12</a:t>
            </a:r>
            <a:r>
              <a:rPr lang="zh-CN" altLang="zh-CN" dirty="0" smtClean="0"/>
              <a:t>月，党召开了十一届三中全会。</a:t>
            </a:r>
            <a:r>
              <a:rPr lang="zh-CN" altLang="en-US" dirty="0" smtClean="0"/>
              <a:t>改革开放</a:t>
            </a:r>
            <a:r>
              <a:rPr lang="zh-CN" altLang="zh-CN" dirty="0" smtClean="0"/>
              <a:t>它是我党历史上具有深远意义的伟大转折</a:t>
            </a:r>
            <a:r>
              <a:rPr lang="zh-CN" altLang="en-US" dirty="0" smtClean="0"/>
              <a:t>！</a:t>
            </a:r>
            <a:endParaRPr lang="en-US" altLang="zh-CN" dirty="0" smtClean="0"/>
          </a:p>
          <a:p>
            <a:pPr marL="0" indent="0" algn="just">
              <a:buFont typeface="Arial" panose="020B0604020202020204" pitchFamily="34" charset="0"/>
              <a:buNone/>
            </a:pPr>
            <a:r>
              <a:rPr lang="zh-CN" altLang="zh-CN" dirty="0" smtClean="0"/>
              <a:t>从十一届三中全会开始，以邓小平为核心的党中央逐步开辟了一条建设中国特色社会主义道路，</a:t>
            </a:r>
            <a:r>
              <a:rPr lang="en-US" altLang="zh-CN" dirty="0" smtClean="0"/>
              <a:t>40</a:t>
            </a:r>
            <a:r>
              <a:rPr lang="zh-CN" altLang="zh-CN" dirty="0" smtClean="0"/>
              <a:t>多年来，中国人民沿着这条道路取得了举世瞩目的建设成就。会议揭开了中国社会主义改革开放的序幕。</a:t>
            </a:r>
            <a:r>
              <a:rPr lang="en-US" altLang="zh-CN" dirty="0" smtClean="0"/>
              <a:t>1978</a:t>
            </a:r>
            <a:r>
              <a:rPr lang="zh-CN" altLang="zh-CN" dirty="0" smtClean="0"/>
              <a:t>年</a:t>
            </a:r>
            <a:r>
              <a:rPr lang="en-US" altLang="zh-CN" dirty="0" smtClean="0"/>
              <a:t>12</a:t>
            </a:r>
            <a:r>
              <a:rPr lang="zh-CN" altLang="zh-CN" dirty="0" smtClean="0"/>
              <a:t>月中国开始走上改革开放的道路</a:t>
            </a:r>
            <a:r>
              <a:rPr lang="zh-CN" altLang="en-US" dirty="0" smtClean="0"/>
              <a:t>！</a:t>
            </a:r>
            <a:endParaRPr lang="zh-CN" altLang="zh-CN" dirty="0" smtClean="0"/>
          </a:p>
          <a:p>
            <a:pPr marL="0" indent="0" algn="just">
              <a:buFont typeface="Arial" panose="020B0604020202020204" pitchFamily="34" charset="0"/>
              <a:buNone/>
            </a:pPr>
            <a:endParaRPr lang="zh-CN" altLang="en-US" dirty="0" smtClean="0"/>
          </a:p>
        </p:txBody>
      </p:sp>
      <p:pic>
        <p:nvPicPr>
          <p:cNvPr id="23553" name="图片 4"/>
          <p:cNvPicPr>
            <a:picLocks noChangeAspect="1"/>
          </p:cNvPicPr>
          <p:nvPr/>
        </p:nvPicPr>
        <p:blipFill>
          <a:blip r:embed="rId4" cstate="print"/>
          <a:srcRect/>
          <a:stretch>
            <a:fillRect/>
          </a:stretch>
        </p:blipFill>
        <p:spPr bwMode="auto">
          <a:xfrm>
            <a:off x="6612255" y="1822450"/>
            <a:ext cx="5024755" cy="4433570"/>
          </a:xfrm>
          <a:prstGeom prst="rect">
            <a:avLst/>
          </a:prstGeom>
          <a:noFill/>
          <a:ln w="9525">
            <a:noFill/>
            <a:miter lim="800000"/>
            <a:headEnd/>
            <a:tailEnd/>
          </a:ln>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图片 13"/>
          <p:cNvPicPr>
            <a:picLocks noChangeAspect="1"/>
          </p:cNvPicPr>
          <p:nvPr/>
        </p:nvPicPr>
        <p:blipFill>
          <a:blip r:embed="rId1" cstate="print"/>
          <a:srcRect l="3664" r="3856" b="8626"/>
          <a:stretch>
            <a:fillRect/>
          </a:stretch>
        </p:blipFill>
        <p:spPr bwMode="auto">
          <a:xfrm>
            <a:off x="0" y="4498975"/>
            <a:ext cx="12195175" cy="2359025"/>
          </a:xfrm>
          <a:prstGeom prst="rect">
            <a:avLst/>
          </a:prstGeom>
          <a:noFill/>
          <a:ln w="9525">
            <a:noFill/>
            <a:miter lim="800000"/>
            <a:headEnd/>
            <a:tailEnd/>
          </a:ln>
        </p:spPr>
      </p:pic>
      <p:grpSp>
        <p:nvGrpSpPr>
          <p:cNvPr id="17" name="组合 16"/>
          <p:cNvGrpSpPr/>
          <p:nvPr/>
        </p:nvGrpSpPr>
        <p:grpSpPr bwMode="auto">
          <a:xfrm>
            <a:off x="2522538" y="1876425"/>
            <a:ext cx="7146925" cy="1244600"/>
            <a:chOff x="3830928" y="2429384"/>
            <a:chExt cx="5114253" cy="891331"/>
          </a:xfrm>
        </p:grpSpPr>
        <p:grpSp>
          <p:nvGrpSpPr>
            <p:cNvPr id="70662" name="组合 17"/>
            <p:cNvGrpSpPr/>
            <p:nvPr/>
          </p:nvGrpSpPr>
          <p:grpSpPr bwMode="auto">
            <a:xfrm>
              <a:off x="3830928" y="2429384"/>
              <a:ext cx="1973016" cy="891331"/>
              <a:chOff x="1703471" y="5602900"/>
              <a:chExt cx="1890145" cy="789188"/>
            </a:xfrm>
          </p:grpSpPr>
          <p:grpSp>
            <p:nvGrpSpPr>
              <p:cNvPr id="70675" name="组合 30"/>
              <p:cNvGrpSpPr/>
              <p:nvPr/>
            </p:nvGrpSpPr>
            <p:grpSpPr bwMode="auto">
              <a:xfrm>
                <a:off x="1703471" y="5602900"/>
                <a:ext cx="887705" cy="789188"/>
                <a:chOff x="9417944" y="647972"/>
                <a:chExt cx="900000" cy="900000"/>
              </a:xfrm>
            </p:grpSpPr>
            <p:sp>
              <p:nvSpPr>
                <p:cNvPr id="36" name="矩形 35"/>
                <p:cNvSpPr/>
                <p:nvPr/>
              </p:nvSpPr>
              <p:spPr>
                <a:xfrm>
                  <a:off x="9417944" y="647972"/>
                  <a:ext cx="900337" cy="900000"/>
                </a:xfrm>
                <a:prstGeom prst="rect">
                  <a:avLst/>
                </a:prstGeom>
                <a:noFill/>
                <a:ln w="28575">
                  <a:solidFill>
                    <a:srgbClr val="9C0D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4000">
                    <a:solidFill>
                      <a:srgbClr val="9C0D13"/>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7" name="直接连接符 36"/>
                <p:cNvCxnSpPr>
                  <a:stCxn id="36" idx="0"/>
                  <a:endCxn id="36" idx="2"/>
                </p:cNvCxnSpPr>
                <p:nvPr/>
              </p:nvCxnSpPr>
              <p:spPr>
                <a:xfrm>
                  <a:off x="9868113" y="647972"/>
                  <a:ext cx="0" cy="90000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36" idx="1"/>
                  <a:endCxn id="36" idx="3"/>
                </p:cNvCxnSpPr>
                <p:nvPr/>
              </p:nvCxnSpPr>
              <p:spPr>
                <a:xfrm>
                  <a:off x="9417944" y="1097972"/>
                  <a:ext cx="900337" cy="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grpSp>
          <p:grpSp>
            <p:nvGrpSpPr>
              <p:cNvPr id="70676" name="组合 31"/>
              <p:cNvGrpSpPr/>
              <p:nvPr/>
            </p:nvGrpSpPr>
            <p:grpSpPr bwMode="auto">
              <a:xfrm>
                <a:off x="2705910" y="5602900"/>
                <a:ext cx="887706" cy="789188"/>
                <a:chOff x="9417944" y="647972"/>
                <a:chExt cx="900001" cy="900000"/>
              </a:xfrm>
            </p:grpSpPr>
            <p:sp>
              <p:nvSpPr>
                <p:cNvPr id="33" name="矩形 32"/>
                <p:cNvSpPr/>
                <p:nvPr/>
              </p:nvSpPr>
              <p:spPr>
                <a:xfrm>
                  <a:off x="9417810" y="647972"/>
                  <a:ext cx="900337" cy="900000"/>
                </a:xfrm>
                <a:prstGeom prst="rect">
                  <a:avLst/>
                </a:prstGeom>
                <a:noFill/>
                <a:ln w="28575">
                  <a:solidFill>
                    <a:srgbClr val="9C0D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4000">
                    <a:solidFill>
                      <a:srgbClr val="9C0D13"/>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4" name="直接连接符 33"/>
                <p:cNvCxnSpPr>
                  <a:stCxn id="33" idx="0"/>
                  <a:endCxn id="33" idx="2"/>
                </p:cNvCxnSpPr>
                <p:nvPr/>
              </p:nvCxnSpPr>
              <p:spPr>
                <a:xfrm>
                  <a:off x="9867979" y="647972"/>
                  <a:ext cx="0" cy="90000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33" idx="1"/>
                  <a:endCxn id="33" idx="3"/>
                </p:cNvCxnSpPr>
                <p:nvPr/>
              </p:nvCxnSpPr>
              <p:spPr>
                <a:xfrm>
                  <a:off x="9417810" y="1097972"/>
                  <a:ext cx="900337" cy="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grpSp>
        </p:grpSp>
        <p:grpSp>
          <p:nvGrpSpPr>
            <p:cNvPr id="70663" name="组合 18"/>
            <p:cNvGrpSpPr/>
            <p:nvPr/>
          </p:nvGrpSpPr>
          <p:grpSpPr bwMode="auto">
            <a:xfrm>
              <a:off x="5923708" y="2429384"/>
              <a:ext cx="3021473" cy="891331"/>
              <a:chOff x="1703471" y="5602900"/>
              <a:chExt cx="2894565" cy="789188"/>
            </a:xfrm>
          </p:grpSpPr>
          <p:grpSp>
            <p:nvGrpSpPr>
              <p:cNvPr id="70664" name="组合 19"/>
              <p:cNvGrpSpPr/>
              <p:nvPr/>
            </p:nvGrpSpPr>
            <p:grpSpPr bwMode="auto">
              <a:xfrm>
                <a:off x="1703471" y="5602900"/>
                <a:ext cx="887705" cy="789188"/>
                <a:chOff x="9417944" y="647972"/>
                <a:chExt cx="900000" cy="900000"/>
              </a:xfrm>
            </p:grpSpPr>
            <p:sp>
              <p:nvSpPr>
                <p:cNvPr id="28" name="矩形 27"/>
                <p:cNvSpPr/>
                <p:nvPr/>
              </p:nvSpPr>
              <p:spPr>
                <a:xfrm>
                  <a:off x="9417676" y="647972"/>
                  <a:ext cx="900337" cy="900000"/>
                </a:xfrm>
                <a:prstGeom prst="rect">
                  <a:avLst/>
                </a:prstGeom>
                <a:noFill/>
                <a:ln w="28575">
                  <a:solidFill>
                    <a:srgbClr val="9C0D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4000">
                    <a:solidFill>
                      <a:srgbClr val="9C0D13"/>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9" name="直接连接符 28"/>
                <p:cNvCxnSpPr>
                  <a:stCxn id="28" idx="0"/>
                  <a:endCxn id="28" idx="2"/>
                </p:cNvCxnSpPr>
                <p:nvPr/>
              </p:nvCxnSpPr>
              <p:spPr>
                <a:xfrm>
                  <a:off x="9867845" y="647972"/>
                  <a:ext cx="0" cy="90000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28" idx="1"/>
                  <a:endCxn id="28" idx="3"/>
                </p:cNvCxnSpPr>
                <p:nvPr/>
              </p:nvCxnSpPr>
              <p:spPr>
                <a:xfrm>
                  <a:off x="9417676" y="1097972"/>
                  <a:ext cx="900337" cy="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grpSp>
          <p:grpSp>
            <p:nvGrpSpPr>
              <p:cNvPr id="70665" name="组合 20"/>
              <p:cNvGrpSpPr/>
              <p:nvPr/>
            </p:nvGrpSpPr>
            <p:grpSpPr bwMode="auto">
              <a:xfrm>
                <a:off x="2705912" y="5602900"/>
                <a:ext cx="1892124" cy="789188"/>
                <a:chOff x="9417944" y="647972"/>
                <a:chExt cx="1918330" cy="900000"/>
              </a:xfrm>
            </p:grpSpPr>
            <p:sp>
              <p:nvSpPr>
                <p:cNvPr id="22" name="矩形 21"/>
                <p:cNvSpPr/>
                <p:nvPr/>
              </p:nvSpPr>
              <p:spPr>
                <a:xfrm>
                  <a:off x="9417540" y="647972"/>
                  <a:ext cx="900337" cy="900000"/>
                </a:xfrm>
                <a:prstGeom prst="rect">
                  <a:avLst/>
                </a:prstGeom>
                <a:noFill/>
                <a:ln w="28575">
                  <a:solidFill>
                    <a:srgbClr val="9C0D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4000">
                    <a:solidFill>
                      <a:srgbClr val="9C0D13"/>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3" name="直接连接符 22"/>
                <p:cNvCxnSpPr>
                  <a:stCxn id="22" idx="0"/>
                  <a:endCxn id="22" idx="2"/>
                </p:cNvCxnSpPr>
                <p:nvPr/>
              </p:nvCxnSpPr>
              <p:spPr>
                <a:xfrm>
                  <a:off x="9867709" y="647972"/>
                  <a:ext cx="0" cy="90000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22" idx="1"/>
                  <a:endCxn id="22" idx="3"/>
                </p:cNvCxnSpPr>
                <p:nvPr/>
              </p:nvCxnSpPr>
              <p:spPr>
                <a:xfrm>
                  <a:off x="9417540" y="1097972"/>
                  <a:ext cx="900337" cy="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0435937" y="647972"/>
                  <a:ext cx="900337" cy="900000"/>
                </a:xfrm>
                <a:prstGeom prst="rect">
                  <a:avLst/>
                </a:prstGeom>
                <a:noFill/>
                <a:ln w="28575">
                  <a:solidFill>
                    <a:srgbClr val="9C0D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4000">
                    <a:solidFill>
                      <a:srgbClr val="9C0D13"/>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6" name="直接连接符 25"/>
                <p:cNvCxnSpPr>
                  <a:stCxn id="25" idx="0"/>
                  <a:endCxn id="25" idx="2"/>
                </p:cNvCxnSpPr>
                <p:nvPr/>
              </p:nvCxnSpPr>
              <p:spPr>
                <a:xfrm>
                  <a:off x="10886105" y="647972"/>
                  <a:ext cx="0" cy="90000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25" idx="1"/>
                  <a:endCxn id="25" idx="3"/>
                </p:cNvCxnSpPr>
                <p:nvPr/>
              </p:nvCxnSpPr>
              <p:spPr>
                <a:xfrm>
                  <a:off x="10435937" y="1097972"/>
                  <a:ext cx="900337" cy="0"/>
                </a:xfrm>
                <a:prstGeom prst="line">
                  <a:avLst/>
                </a:prstGeom>
                <a:ln w="3175">
                  <a:solidFill>
                    <a:srgbClr val="9C0D13"/>
                  </a:solidFill>
                  <a:prstDash val="dashDot"/>
                </a:ln>
              </p:spPr>
              <p:style>
                <a:lnRef idx="1">
                  <a:schemeClr val="accent1"/>
                </a:lnRef>
                <a:fillRef idx="0">
                  <a:schemeClr val="accent1"/>
                </a:fillRef>
                <a:effectRef idx="0">
                  <a:schemeClr val="accent1"/>
                </a:effectRef>
                <a:fontRef idx="minor">
                  <a:schemeClr val="tx1"/>
                </a:fontRef>
              </p:style>
            </p:cxnSp>
          </p:grpSp>
        </p:grpSp>
      </p:grpSp>
      <p:sp>
        <p:nvSpPr>
          <p:cNvPr id="39" name="文本框 38"/>
          <p:cNvSpPr txBox="1"/>
          <p:nvPr/>
        </p:nvSpPr>
        <p:spPr bwMode="auto">
          <a:xfrm>
            <a:off x="2684206" y="1849028"/>
            <a:ext cx="6991183" cy="1322070"/>
          </a:xfrm>
          <a:prstGeom prst="rect">
            <a:avLst/>
          </a:prstGeom>
          <a:noFill/>
        </p:spPr>
        <p:txBody>
          <a:bodyPr>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pitchFamily="34" charset="-122"/>
                <a:ea typeface="微软雅黑" panose="020B0503020204020204" pitchFamily="34" charset="-122"/>
                <a:cs typeface="Segoe UI Light" panose="020B0502040204020203" pitchFamily="34" charset="0"/>
              </a:defRPr>
            </a:lvl1pPr>
          </a:lstStyle>
          <a:p>
            <a:pPr algn="dist" fontAlgn="auto">
              <a:spcBef>
                <a:spcPts val="0"/>
              </a:spcBef>
              <a:spcAft>
                <a:spcPts val="0"/>
              </a:spcAft>
              <a:defRPr/>
            </a:pPr>
            <a:r>
              <a:rPr lang="zh-CN" altLang="en-US" sz="8000" b="0" dirty="0">
                <a:solidFill>
                  <a:srgbClr val="C00000"/>
                </a:solidFill>
                <a:sym typeface="微软雅黑" panose="020B0503020204020204" pitchFamily="34" charset="-122"/>
              </a:rPr>
              <a:t>谢谢聆听！</a:t>
            </a:r>
            <a:endParaRPr lang="zh-CN" altLang="en-US" sz="8000" b="0" dirty="0">
              <a:solidFill>
                <a:srgbClr val="C00000"/>
              </a:solidFill>
              <a:sym typeface="微软雅黑" panose="020B0503020204020204" pitchFamily="34" charset="-122"/>
            </a:endParaRPr>
          </a:p>
        </p:txBody>
      </p:sp>
      <p:pic>
        <p:nvPicPr>
          <p:cNvPr id="43" name="图片 42"/>
          <p:cNvPicPr>
            <a:picLocks noChangeAspect="1"/>
          </p:cNvPicPr>
          <p:nvPr/>
        </p:nvPicPr>
        <p:blipFill>
          <a:blip r:embed="rId2" cstate="print"/>
          <a:srcRect/>
          <a:stretch>
            <a:fillRect/>
          </a:stretch>
        </p:blipFill>
        <p:spPr bwMode="auto">
          <a:xfrm>
            <a:off x="9628188" y="498475"/>
            <a:ext cx="2206625" cy="1562100"/>
          </a:xfrm>
          <a:prstGeom prst="rect">
            <a:avLst/>
          </a:prstGeom>
          <a:noFill/>
          <a:ln w="9525">
            <a:noFill/>
            <a:miter lim="800000"/>
            <a:headEnd/>
            <a:tailEnd/>
          </a:ln>
        </p:spPr>
      </p:pic>
      <p:pic>
        <p:nvPicPr>
          <p:cNvPr id="70661" name="图片 43"/>
          <p:cNvPicPr>
            <a:picLocks noChangeAspect="1"/>
          </p:cNvPicPr>
          <p:nvPr/>
        </p:nvPicPr>
        <p:blipFill>
          <a:blip r:embed="rId3" cstate="print"/>
          <a:srcRect t="3180" r="36639" b="80235"/>
          <a:stretch>
            <a:fillRect/>
          </a:stretch>
        </p:blipFill>
        <p:spPr bwMode="auto">
          <a:xfrm>
            <a:off x="0" y="-1588"/>
            <a:ext cx="4333875" cy="155257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1+#ppt_w/2"/>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16" presetClass="entr" presetSubtype="37"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par>
                                <p:cTn id="12" presetID="10"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内容占位符 37890"/>
          <p:cNvSpPr>
            <a:spLocks noGrp="1"/>
          </p:cNvSpPr>
          <p:nvPr/>
        </p:nvSpPr>
        <p:spPr bwMode="auto">
          <a:xfrm>
            <a:off x="815340" y="1140460"/>
            <a:ext cx="10831195" cy="4368165"/>
          </a:xfrm>
          <a:prstGeom prst="rect">
            <a:avLst/>
          </a:prstGeom>
          <a:solidFill>
            <a:srgbClr val="FFFFFF"/>
          </a:solidFill>
          <a:ln>
            <a:solidFill>
              <a:srgbClr val="000000"/>
            </a:solidFill>
            <a:miter lim="800000"/>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zh-CN" altLang="en-US" sz="3200" b="1" smtClean="0">
                <a:latin typeface="楷体_GB2312" panose="02010609030101010101" pitchFamily="49" charset="-122"/>
                <a:ea typeface="楷体_GB2312" panose="02010609030101010101" pitchFamily="49" charset="-122"/>
              </a:rPr>
              <a:t>这一阶段做出了改革开放的伟大决策。改革开放也就是对内改革，对外开放。</a:t>
            </a:r>
            <a:endParaRPr lang="zh-CN" altLang="en-US" sz="3200" b="1" smtClean="0">
              <a:latin typeface="楷体_GB2312" panose="02010609030101010101" pitchFamily="49" charset="-122"/>
              <a:ea typeface="楷体_GB2312" panose="02010609030101010101" pitchFamily="49" charset="-122"/>
            </a:endParaRPr>
          </a:p>
          <a:p>
            <a:pPr marL="0" indent="0">
              <a:lnSpc>
                <a:spcPct val="110000"/>
              </a:lnSpc>
              <a:buNone/>
            </a:pPr>
            <a:r>
              <a:rPr lang="zh-CN" altLang="en-US" sz="3200" b="1" smtClean="0">
                <a:latin typeface="楷体_GB2312" panose="02010609030101010101" pitchFamily="49" charset="-122"/>
                <a:ea typeface="楷体_GB2312" panose="02010609030101010101" pitchFamily="49" charset="-122"/>
                <a:sym typeface="+mn-ea"/>
              </a:rPr>
              <a:t>这一阶段主要任务是解放思想，拨乱反正，回归主流，回归人性，回归民主法治，回归市场经济 ；</a:t>
            </a:r>
            <a:endParaRPr lang="zh-CN" altLang="en-US" sz="3200" b="1" smtClean="0">
              <a:latin typeface="楷体_GB2312" panose="02010609030101010101" pitchFamily="49" charset="-122"/>
              <a:ea typeface="楷体_GB2312" panose="02010609030101010101" pitchFamily="49" charset="-122"/>
            </a:endParaRPr>
          </a:p>
          <a:p>
            <a:pPr>
              <a:lnSpc>
                <a:spcPct val="110000"/>
              </a:lnSpc>
            </a:pPr>
            <a:r>
              <a:rPr lang="zh-CN" altLang="en-US" sz="3200" b="1" smtClean="0">
                <a:latin typeface="楷体_GB2312" panose="02010609030101010101" pitchFamily="49" charset="-122"/>
                <a:ea typeface="楷体_GB2312" panose="02010609030101010101" pitchFamily="49" charset="-122"/>
                <a:sym typeface="+mn-ea"/>
              </a:rPr>
              <a:t>改革的主要特征是放权、分权 ；</a:t>
            </a:r>
            <a:endParaRPr lang="zh-CN" altLang="en-US" sz="3200" b="1" smtClean="0">
              <a:latin typeface="楷体_GB2312" panose="02010609030101010101" pitchFamily="49" charset="-122"/>
              <a:ea typeface="楷体_GB2312" panose="02010609030101010101" pitchFamily="49" charset="-122"/>
            </a:endParaRPr>
          </a:p>
          <a:p>
            <a:pPr>
              <a:lnSpc>
                <a:spcPct val="110000"/>
              </a:lnSpc>
            </a:pPr>
            <a:r>
              <a:rPr lang="zh-CN" altLang="en-US" sz="3200" b="1" smtClean="0">
                <a:latin typeface="楷体_GB2312" panose="02010609030101010101" pitchFamily="49" charset="-122"/>
                <a:ea typeface="楷体_GB2312" panose="02010609030101010101" pitchFamily="49" charset="-122"/>
                <a:sym typeface="+mn-ea"/>
              </a:rPr>
              <a:t>开放的主要特征是建立一系列特区和沿海开放城市，打开国门，迎接外资。</a:t>
            </a:r>
            <a:endParaRPr lang="zh-CN" altLang="en-US" sz="3200"/>
          </a:p>
          <a:p>
            <a:pPr marL="0" indent="0">
              <a:lnSpc>
                <a:spcPct val="110000"/>
              </a:lnSpc>
              <a:buNone/>
            </a:pPr>
            <a:endParaRPr lang="zh-CN" altLang="en-US" sz="3200" b="1" smtClean="0">
              <a:latin typeface="楷体_GB2312" panose="02010609030101010101" pitchFamily="49" charset="-122"/>
              <a:ea typeface="楷体_GB2312" panose="02010609030101010101" pitchFamily="49" charset="-122"/>
            </a:endParaRPr>
          </a:p>
          <a:p>
            <a:pPr>
              <a:lnSpc>
                <a:spcPct val="110000"/>
              </a:lnSpc>
              <a:buFont typeface="Arial" panose="020B0604020202020204" pitchFamily="34" charset="0"/>
              <a:buNone/>
            </a:pPr>
            <a:endParaRPr lang="zh-CN" altLang="en-US" sz="3200" b="1" smtClean="0">
              <a:latin typeface="楷体_GB2312" panose="02010609030101010101" pitchFamily="49" charset="-122"/>
              <a:ea typeface="楷体_GB2312" panose="02010609030101010101" pitchFamily="49" charset="-122"/>
            </a:endParaRPr>
          </a:p>
        </p:txBody>
      </p:sp>
      <p:pic>
        <p:nvPicPr>
          <p:cNvPr id="23556" name="图片 18"/>
          <p:cNvPicPr>
            <a:picLocks noChangeAspect="1"/>
          </p:cNvPicPr>
          <p:nvPr/>
        </p:nvPicPr>
        <p:blipFill>
          <a:blip r:embed="rId1" cstate="print"/>
          <a:srcRect/>
          <a:stretch>
            <a:fillRect/>
          </a:stretch>
        </p:blipFill>
        <p:spPr bwMode="auto">
          <a:xfrm>
            <a:off x="-28575" y="0"/>
            <a:ext cx="2889250" cy="1273175"/>
          </a:xfrm>
          <a:prstGeom prst="rect">
            <a:avLst/>
          </a:prstGeom>
          <a:noFill/>
          <a:ln w="9525">
            <a:noFill/>
            <a:miter lim="800000"/>
            <a:headEnd/>
            <a:tailEnd/>
          </a:ln>
        </p:spPr>
      </p:pic>
      <p:grpSp>
        <p:nvGrpSpPr>
          <p:cNvPr id="23555" name="组合 19"/>
          <p:cNvGrpSpPr/>
          <p:nvPr/>
        </p:nvGrpSpPr>
        <p:grpSpPr bwMode="auto">
          <a:xfrm>
            <a:off x="2860675" y="263525"/>
            <a:ext cx="9331325" cy="493713"/>
            <a:chOff x="2785242" y="263202"/>
            <a:chExt cx="9331019" cy="493543"/>
          </a:xfrm>
        </p:grpSpPr>
        <p:cxnSp>
          <p:nvCxnSpPr>
            <p:cNvPr id="21" name="直接连接符 20"/>
            <p:cNvCxnSpPr/>
            <p:nvPr/>
          </p:nvCxnSpPr>
          <p:spPr>
            <a:xfrm flipH="1">
              <a:off x="2785242" y="756745"/>
              <a:ext cx="859761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3558" name="组合 21"/>
            <p:cNvGrpSpPr/>
            <p:nvPr/>
          </p:nvGrpSpPr>
          <p:grpSpPr bwMode="auto">
            <a:xfrm>
              <a:off x="6884956" y="263202"/>
              <a:ext cx="5231305" cy="488145"/>
              <a:chOff x="6884956" y="263202"/>
              <a:chExt cx="5231305" cy="488145"/>
            </a:xfrm>
          </p:grpSpPr>
          <p:sp>
            <p:nvSpPr>
              <p:cNvPr id="23559" name="标题 2"/>
              <p:cNvSpPr>
                <a:spLocks noChangeArrowheads="1"/>
              </p:cNvSpPr>
              <p:nvPr/>
            </p:nvSpPr>
            <p:spPr bwMode="auto">
              <a:xfrm>
                <a:off x="6884956" y="273713"/>
                <a:ext cx="4677410" cy="368300"/>
              </a:xfrm>
              <a:prstGeom prst="rect">
                <a:avLst/>
              </a:prstGeom>
              <a:noFill/>
              <a:ln w="9525">
                <a:noFill/>
                <a:miter lim="800000"/>
              </a:ln>
            </p:spPr>
            <p:txBody>
              <a:bodyPr/>
              <a:p>
                <a:pPr algn="r">
                  <a:lnSpc>
                    <a:spcPct val="90000"/>
                  </a:lnSpc>
                </a:pPr>
                <a:r>
                  <a:rPr lang="zh-CN" altLang="en-US" sz="2800">
                    <a:solidFill>
                      <a:srgbClr val="C00000"/>
                    </a:solidFill>
                    <a:latin typeface="微软雅黑" panose="020B0503020204020204" pitchFamily="34" charset="-122"/>
                    <a:ea typeface="微软雅黑" panose="020B0503020204020204" pitchFamily="34" charset="-122"/>
                    <a:sym typeface="+mn-lt"/>
                  </a:rPr>
                  <a:t>改革开放的发展历程</a:t>
                </a:r>
                <a:endParaRPr lang="zh-CN" altLang="en-US" sz="2800">
                  <a:solidFill>
                    <a:srgbClr val="C00000"/>
                  </a:solidFill>
                  <a:latin typeface="微软雅黑" panose="020B0503020204020204" pitchFamily="34" charset="-122"/>
                  <a:ea typeface="微软雅黑" panose="020B0503020204020204" pitchFamily="34" charset="-122"/>
                  <a:sym typeface="+mn-lt"/>
                </a:endParaRPr>
              </a:p>
            </p:txBody>
          </p:sp>
          <p:pic>
            <p:nvPicPr>
              <p:cNvPr id="24" name="图片 23"/>
              <p:cNvPicPr>
                <a:picLocks noChangeAspect="1"/>
              </p:cNvPicPr>
              <p:nvPr/>
            </p:nvPicPr>
            <p:blipFill>
              <a:blip r:embed="rId2" cstate="print"/>
              <a:stretch>
                <a:fillRect/>
              </a:stretch>
            </p:blipFill>
            <p:spPr>
              <a:xfrm>
                <a:off x="11455883" y="263202"/>
                <a:ext cx="660378" cy="488782"/>
              </a:xfrm>
              <a:prstGeom prst="rect">
                <a:avLst/>
              </a:prstGeom>
              <a:effectLst>
                <a:outerShdw blurRad="50800" dist="38100" dir="5400000" algn="t" rotWithShape="0">
                  <a:prstClr val="black">
                    <a:alpha val="40000"/>
                  </a:prstClr>
                </a:outerShdw>
              </a:effectLst>
            </p:spPr>
          </p:pic>
        </p:grpSp>
      </p:gr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1842" name="Rectangle 2"/>
          <p:cNvSpPr>
            <a:spLocks noRot="1"/>
          </p:cNvSpPr>
          <p:nvPr/>
        </p:nvSpPr>
        <p:spPr>
          <a:xfrm>
            <a:off x="2063750" y="2060575"/>
            <a:ext cx="936625" cy="3024188"/>
          </a:xfrm>
          <a:prstGeom prst="rect">
            <a:avLst/>
          </a:prstGeom>
          <a:gradFill rotWithShape="1">
            <a:gsLst>
              <a:gs pos="0">
                <a:srgbClr val="471800"/>
              </a:gs>
              <a:gs pos="50000">
                <a:srgbClr val="993300"/>
              </a:gs>
              <a:gs pos="100000">
                <a:srgbClr val="471800"/>
              </a:gs>
            </a:gsLst>
            <a:lin ang="5400000" scaled="1"/>
            <a:tileRect/>
          </a:gradFill>
          <a:ln w="9525" cap="flat" cmpd="sng">
            <a:solidFill>
              <a:srgbClr val="808000"/>
            </a:solidFill>
            <a:prstDash val="solid"/>
            <a:miter/>
            <a:headEnd type="none" w="med" len="med"/>
            <a:tailEnd type="none" w="med" len="med"/>
          </a:ln>
        </p:spPr>
        <p:txBody>
          <a:bodyPr vert="eaVert" anchor="t"/>
          <a:p>
            <a:pPr marL="342900" indent="-342900" algn="ctr" eaLnBrk="0" hangingPunct="0">
              <a:spcBef>
                <a:spcPct val="20000"/>
              </a:spcBef>
            </a:pPr>
            <a:r>
              <a:rPr lang="zh-CN" altLang="en-US" sz="4800" b="1" dirty="0">
                <a:solidFill>
                  <a:srgbClr val="FFFF99"/>
                </a:solidFill>
                <a:latin typeface="Arial" panose="020B0604020202020204" pitchFamily="34" charset="0"/>
                <a:ea typeface="隶书" pitchFamily="49" charset="-122"/>
              </a:rPr>
              <a:t>对内改革</a:t>
            </a:r>
            <a:endParaRPr lang="zh-CN" altLang="en-US" sz="4800" b="1" dirty="0">
              <a:solidFill>
                <a:srgbClr val="FFFF99"/>
              </a:solidFill>
              <a:latin typeface="Arial" panose="020B0604020202020204" pitchFamily="34" charset="0"/>
              <a:ea typeface="隶书" pitchFamily="49" charset="-122"/>
            </a:endParaRPr>
          </a:p>
        </p:txBody>
      </p:sp>
      <p:sp>
        <p:nvSpPr>
          <p:cNvPr id="291843" name="Text Box 3"/>
          <p:cNvSpPr txBox="1"/>
          <p:nvPr/>
        </p:nvSpPr>
        <p:spPr>
          <a:xfrm>
            <a:off x="4008438" y="1196975"/>
            <a:ext cx="1655762" cy="863600"/>
          </a:xfrm>
          <a:prstGeom prst="rect">
            <a:avLst/>
          </a:prstGeom>
          <a:gradFill rotWithShape="1">
            <a:gsLst>
              <a:gs pos="0">
                <a:srgbClr val="471800"/>
              </a:gs>
              <a:gs pos="50000">
                <a:srgbClr val="993300"/>
              </a:gs>
              <a:gs pos="100000">
                <a:srgbClr val="471800"/>
              </a:gs>
            </a:gsLst>
            <a:lin ang="5400000" scaled="1"/>
            <a:tileRect/>
          </a:gradFill>
          <a:ln w="38100" cap="flat" cmpd="sng">
            <a:solidFill>
              <a:srgbClr val="808000"/>
            </a:solidFill>
            <a:prstDash val="solid"/>
            <a:miter/>
            <a:headEnd type="none" w="med" len="med"/>
            <a:tailEnd type="none" w="med" len="med"/>
          </a:ln>
        </p:spPr>
        <p:txBody>
          <a:bodyPr anchor="t"/>
          <a:p>
            <a:pPr algn="ctr" eaLnBrk="0" hangingPunct="0"/>
            <a:r>
              <a:rPr lang="zh-CN" altLang="en-US" sz="4800" b="1" dirty="0">
                <a:solidFill>
                  <a:srgbClr val="FFFF99"/>
                </a:solidFill>
                <a:latin typeface="Arial" panose="020B0604020202020204" pitchFamily="34" charset="0"/>
                <a:ea typeface="隶书" pitchFamily="49" charset="-122"/>
              </a:rPr>
              <a:t>农村</a:t>
            </a:r>
            <a:endParaRPr lang="zh-CN" altLang="en-US" sz="4800" b="1" dirty="0">
              <a:solidFill>
                <a:srgbClr val="FFFF99"/>
              </a:solidFill>
              <a:latin typeface="Arial" panose="020B0604020202020204" pitchFamily="34" charset="0"/>
              <a:ea typeface="隶书" pitchFamily="49" charset="-122"/>
            </a:endParaRPr>
          </a:p>
        </p:txBody>
      </p:sp>
      <p:sp>
        <p:nvSpPr>
          <p:cNvPr id="291844" name="Text Box 4"/>
          <p:cNvSpPr txBox="1"/>
          <p:nvPr/>
        </p:nvSpPr>
        <p:spPr>
          <a:xfrm>
            <a:off x="4008438" y="4546600"/>
            <a:ext cx="1727200" cy="898525"/>
          </a:xfrm>
          <a:prstGeom prst="rect">
            <a:avLst/>
          </a:prstGeom>
          <a:gradFill rotWithShape="1">
            <a:gsLst>
              <a:gs pos="0">
                <a:srgbClr val="471800"/>
              </a:gs>
              <a:gs pos="50000">
                <a:srgbClr val="993300"/>
              </a:gs>
              <a:gs pos="100000">
                <a:srgbClr val="471800"/>
              </a:gs>
            </a:gsLst>
            <a:lin ang="5400000" scaled="1"/>
            <a:tileRect/>
          </a:gradFill>
          <a:ln w="38100" cap="flat" cmpd="sng">
            <a:solidFill>
              <a:srgbClr val="808000"/>
            </a:solidFill>
            <a:prstDash val="solid"/>
            <a:miter/>
            <a:headEnd type="none" w="med" len="med"/>
            <a:tailEnd type="none" w="med" len="med"/>
          </a:ln>
        </p:spPr>
        <p:txBody>
          <a:bodyPr anchor="t"/>
          <a:p>
            <a:pPr algn="ctr" eaLnBrk="0" hangingPunct="0"/>
            <a:r>
              <a:rPr lang="zh-CN" altLang="en-US" sz="4800" b="1" dirty="0">
                <a:solidFill>
                  <a:srgbClr val="FFFF99"/>
                </a:solidFill>
                <a:latin typeface="Times New Roman" panose="02020603050405020304" pitchFamily="18" charset="0"/>
                <a:ea typeface="隶书" pitchFamily="49" charset="-122"/>
              </a:rPr>
              <a:t>城市</a:t>
            </a:r>
            <a:endParaRPr lang="zh-CN" altLang="en-US" sz="4800" b="1" dirty="0">
              <a:solidFill>
                <a:srgbClr val="FFFF99"/>
              </a:solidFill>
              <a:latin typeface="Times New Roman" panose="02020603050405020304" pitchFamily="18" charset="0"/>
              <a:ea typeface="隶书" pitchFamily="49" charset="-122"/>
            </a:endParaRPr>
          </a:p>
        </p:txBody>
      </p:sp>
      <p:sp>
        <p:nvSpPr>
          <p:cNvPr id="291845" name="AutoShape 5"/>
          <p:cNvSpPr/>
          <p:nvPr/>
        </p:nvSpPr>
        <p:spPr>
          <a:xfrm>
            <a:off x="3216275" y="1844675"/>
            <a:ext cx="503238" cy="3384550"/>
          </a:xfrm>
          <a:prstGeom prst="leftBrace">
            <a:avLst>
              <a:gd name="adj1" fmla="val 55983"/>
              <a:gd name="adj2" fmla="val 50000"/>
            </a:avLst>
          </a:prstGeom>
          <a:noFill/>
          <a:ln w="50800" cap="flat" cmpd="sng">
            <a:solidFill>
              <a:srgbClr val="808000"/>
            </a:solidFill>
            <a:prstDash val="solid"/>
            <a:round/>
            <a:headEnd type="none" w="med" len="med"/>
            <a:tailEnd type="none" w="med" len="med"/>
          </a:ln>
        </p:spPr>
        <p:txBody>
          <a:bodyPr wrap="none" anchor="ctr"/>
          <a:p>
            <a:pPr eaLnBrk="0" hangingPunct="0"/>
            <a:endParaRPr lang="zh-CN" altLang="en-US" dirty="0">
              <a:latin typeface="Arial" panose="020B0604020202020204" pitchFamily="34" charset="0"/>
            </a:endParaRPr>
          </a:p>
        </p:txBody>
      </p:sp>
      <p:sp>
        <p:nvSpPr>
          <p:cNvPr id="291846" name="AutoShape 6"/>
          <p:cNvSpPr/>
          <p:nvPr/>
        </p:nvSpPr>
        <p:spPr>
          <a:xfrm>
            <a:off x="5016500" y="2636838"/>
            <a:ext cx="358775" cy="1728787"/>
          </a:xfrm>
          <a:prstGeom prst="curvedLeftArrow">
            <a:avLst>
              <a:gd name="adj1" fmla="val 96371"/>
              <a:gd name="adj2" fmla="val 192743"/>
              <a:gd name="adj3" fmla="val 33324"/>
            </a:avLst>
          </a:prstGeom>
          <a:gradFill rotWithShape="1">
            <a:gsLst>
              <a:gs pos="0">
                <a:srgbClr val="3B0000"/>
              </a:gs>
              <a:gs pos="50000">
                <a:srgbClr val="800000"/>
              </a:gs>
              <a:gs pos="100000">
                <a:srgbClr val="3B0000"/>
              </a:gs>
            </a:gsLst>
            <a:lin ang="5400000" scaled="1"/>
            <a:tileRect/>
          </a:gradFill>
          <a:ln w="9525" cap="flat" cmpd="sng">
            <a:solidFill>
              <a:srgbClr val="FF6600"/>
            </a:solidFill>
            <a:prstDash val="solid"/>
            <a:miter/>
            <a:headEnd type="none" w="med" len="med"/>
            <a:tailEnd type="none" w="med" len="med"/>
          </a:ln>
        </p:spPr>
        <p:txBody>
          <a:bodyPr wrap="none" anchor="ctr"/>
          <a:p>
            <a:pPr eaLnBrk="0" hangingPunct="0"/>
            <a:endParaRPr lang="zh-CN" altLang="en-US" dirty="0">
              <a:latin typeface="Arial" panose="020B0604020202020204" pitchFamily="34" charset="0"/>
            </a:endParaRPr>
          </a:p>
        </p:txBody>
      </p:sp>
      <p:sp>
        <p:nvSpPr>
          <p:cNvPr id="291847" name="Text Box 7"/>
          <p:cNvSpPr txBox="1"/>
          <p:nvPr/>
        </p:nvSpPr>
        <p:spPr>
          <a:xfrm>
            <a:off x="7032625" y="908050"/>
            <a:ext cx="2808288" cy="1368425"/>
          </a:xfrm>
          <a:prstGeom prst="rect">
            <a:avLst/>
          </a:prstGeom>
          <a:gradFill rotWithShape="1">
            <a:gsLst>
              <a:gs pos="0">
                <a:srgbClr val="471800"/>
              </a:gs>
              <a:gs pos="50000">
                <a:srgbClr val="993300"/>
              </a:gs>
              <a:gs pos="100000">
                <a:srgbClr val="471800"/>
              </a:gs>
            </a:gsLst>
            <a:lin ang="5400000" scaled="1"/>
            <a:tileRect/>
          </a:gradFill>
          <a:ln w="38100" cap="flat" cmpd="sng">
            <a:solidFill>
              <a:srgbClr val="808000"/>
            </a:solidFill>
            <a:prstDash val="solid"/>
            <a:miter/>
            <a:headEnd type="none" w="med" len="med"/>
            <a:tailEnd type="none" w="med" len="med"/>
          </a:ln>
        </p:spPr>
        <p:txBody>
          <a:bodyPr anchor="t"/>
          <a:p>
            <a:pPr algn="ctr" eaLnBrk="0" hangingPunct="0"/>
            <a:r>
              <a:rPr lang="zh-CN" altLang="en-US" sz="3600" b="1" dirty="0">
                <a:solidFill>
                  <a:srgbClr val="FFFF99"/>
                </a:solidFill>
                <a:latin typeface="Arial" panose="020B0604020202020204" pitchFamily="34" charset="0"/>
                <a:ea typeface="隶书" pitchFamily="49" charset="-122"/>
              </a:rPr>
              <a:t>家庭联产承</a:t>
            </a:r>
            <a:endParaRPr lang="zh-CN" altLang="en-US" sz="3600" b="1" dirty="0">
              <a:solidFill>
                <a:srgbClr val="FFFF99"/>
              </a:solidFill>
              <a:latin typeface="Arial" panose="020B0604020202020204" pitchFamily="34" charset="0"/>
              <a:ea typeface="隶书" pitchFamily="49" charset="-122"/>
            </a:endParaRPr>
          </a:p>
          <a:p>
            <a:pPr algn="ctr" eaLnBrk="0" hangingPunct="0"/>
            <a:r>
              <a:rPr lang="zh-CN" altLang="en-US" sz="3600" b="1" dirty="0">
                <a:solidFill>
                  <a:srgbClr val="FFFF99"/>
                </a:solidFill>
                <a:latin typeface="Arial" panose="020B0604020202020204" pitchFamily="34" charset="0"/>
                <a:ea typeface="隶书" pitchFamily="49" charset="-122"/>
              </a:rPr>
              <a:t>包责任制</a:t>
            </a:r>
            <a:endParaRPr lang="zh-CN" altLang="en-US" sz="3600" b="1" dirty="0">
              <a:solidFill>
                <a:srgbClr val="FFFF99"/>
              </a:solidFill>
              <a:latin typeface="Arial" panose="020B0604020202020204" pitchFamily="34" charset="0"/>
              <a:ea typeface="隶书" pitchFamily="49" charset="-122"/>
            </a:endParaRPr>
          </a:p>
        </p:txBody>
      </p:sp>
      <p:sp>
        <p:nvSpPr>
          <p:cNvPr id="291848" name="Text Box 8"/>
          <p:cNvSpPr txBox="1"/>
          <p:nvPr/>
        </p:nvSpPr>
        <p:spPr>
          <a:xfrm>
            <a:off x="7104063" y="4221163"/>
            <a:ext cx="2808287" cy="1368425"/>
          </a:xfrm>
          <a:prstGeom prst="rect">
            <a:avLst/>
          </a:prstGeom>
          <a:gradFill rotWithShape="1">
            <a:gsLst>
              <a:gs pos="0">
                <a:srgbClr val="471800"/>
              </a:gs>
              <a:gs pos="50000">
                <a:srgbClr val="993300"/>
              </a:gs>
              <a:gs pos="100000">
                <a:srgbClr val="471800"/>
              </a:gs>
            </a:gsLst>
            <a:lin ang="5400000" scaled="1"/>
            <a:tileRect/>
          </a:gradFill>
          <a:ln w="38100" cap="flat" cmpd="sng">
            <a:solidFill>
              <a:srgbClr val="808000"/>
            </a:solidFill>
            <a:prstDash val="solid"/>
            <a:miter/>
            <a:headEnd type="none" w="med" len="med"/>
            <a:tailEnd type="none" w="med" len="med"/>
          </a:ln>
        </p:spPr>
        <p:txBody>
          <a:bodyPr anchor="t"/>
          <a:p>
            <a:pPr algn="ctr" eaLnBrk="0" hangingPunct="0"/>
            <a:r>
              <a:rPr lang="zh-CN" altLang="en-US" sz="3600" b="1" dirty="0">
                <a:solidFill>
                  <a:srgbClr val="FFFF99"/>
                </a:solidFill>
                <a:latin typeface="Arial" panose="020B0604020202020204" pitchFamily="34" charset="0"/>
                <a:ea typeface="隶书" pitchFamily="49" charset="-122"/>
              </a:rPr>
              <a:t>国有企业</a:t>
            </a:r>
            <a:endParaRPr lang="zh-CN" altLang="en-US" sz="3600" b="1" dirty="0">
              <a:solidFill>
                <a:srgbClr val="FFFF99"/>
              </a:solidFill>
              <a:latin typeface="Arial" panose="020B0604020202020204" pitchFamily="34" charset="0"/>
              <a:ea typeface="隶书" pitchFamily="49" charset="-122"/>
            </a:endParaRPr>
          </a:p>
          <a:p>
            <a:pPr algn="ctr" eaLnBrk="0" hangingPunct="0"/>
            <a:r>
              <a:rPr lang="zh-CN" altLang="en-US" sz="3600" b="1" dirty="0">
                <a:solidFill>
                  <a:srgbClr val="FFFF99"/>
                </a:solidFill>
                <a:latin typeface="Arial" panose="020B0604020202020204" pitchFamily="34" charset="0"/>
                <a:ea typeface="隶书" pitchFamily="49" charset="-122"/>
              </a:rPr>
              <a:t>改革</a:t>
            </a:r>
            <a:endParaRPr lang="zh-CN" altLang="en-US" sz="3600" b="1" dirty="0">
              <a:solidFill>
                <a:srgbClr val="FFFF99"/>
              </a:solidFill>
              <a:latin typeface="Arial" panose="020B0604020202020204" pitchFamily="34" charset="0"/>
              <a:ea typeface="隶书" pitchFamily="49" charset="-122"/>
            </a:endParaRPr>
          </a:p>
        </p:txBody>
      </p:sp>
      <p:sp>
        <p:nvSpPr>
          <p:cNvPr id="291849" name="AutoShape 9"/>
          <p:cNvSpPr/>
          <p:nvPr/>
        </p:nvSpPr>
        <p:spPr>
          <a:xfrm>
            <a:off x="5808663" y="1412875"/>
            <a:ext cx="1150937" cy="503238"/>
          </a:xfrm>
          <a:prstGeom prst="rightArrow">
            <a:avLst>
              <a:gd name="adj1" fmla="val 50000"/>
              <a:gd name="adj2" fmla="val 57155"/>
            </a:avLst>
          </a:prstGeom>
          <a:gradFill rotWithShape="1">
            <a:gsLst>
              <a:gs pos="0">
                <a:srgbClr val="3B0000"/>
              </a:gs>
              <a:gs pos="50000">
                <a:srgbClr val="800000"/>
              </a:gs>
              <a:gs pos="100000">
                <a:srgbClr val="3B0000"/>
              </a:gs>
            </a:gsLst>
            <a:lin ang="5400000" scaled="1"/>
            <a:tileRect/>
          </a:gradFill>
          <a:ln w="9525" cap="flat" cmpd="sng">
            <a:solidFill>
              <a:srgbClr val="FF6600"/>
            </a:solidFill>
            <a:prstDash val="solid"/>
            <a:miter/>
            <a:headEnd type="none" w="med" len="med"/>
            <a:tailEnd type="none" w="med" len="med"/>
          </a:ln>
        </p:spPr>
        <p:txBody>
          <a:bodyPr wrap="none" anchor="ctr"/>
          <a:p>
            <a:pPr eaLnBrk="0" hangingPunct="0"/>
            <a:endParaRPr lang="zh-CN" altLang="en-US" dirty="0">
              <a:latin typeface="Arial" panose="020B0604020202020204" pitchFamily="34" charset="0"/>
            </a:endParaRPr>
          </a:p>
        </p:txBody>
      </p:sp>
      <p:sp>
        <p:nvSpPr>
          <p:cNvPr id="291850" name="AutoShape 10"/>
          <p:cNvSpPr/>
          <p:nvPr/>
        </p:nvSpPr>
        <p:spPr>
          <a:xfrm>
            <a:off x="5880100" y="4724400"/>
            <a:ext cx="1150938" cy="503238"/>
          </a:xfrm>
          <a:prstGeom prst="rightArrow">
            <a:avLst>
              <a:gd name="adj1" fmla="val 50000"/>
              <a:gd name="adj2" fmla="val 57155"/>
            </a:avLst>
          </a:prstGeom>
          <a:gradFill rotWithShape="1">
            <a:gsLst>
              <a:gs pos="0">
                <a:srgbClr val="3B0000"/>
              </a:gs>
              <a:gs pos="50000">
                <a:srgbClr val="800000"/>
              </a:gs>
              <a:gs pos="100000">
                <a:srgbClr val="3B0000"/>
              </a:gs>
            </a:gsLst>
            <a:lin ang="5400000" scaled="1"/>
            <a:tileRect/>
          </a:gradFill>
          <a:ln w="9525" cap="flat" cmpd="sng">
            <a:solidFill>
              <a:srgbClr val="FF6600"/>
            </a:solidFill>
            <a:prstDash val="solid"/>
            <a:miter/>
            <a:headEnd type="none" w="med" len="med"/>
            <a:tailEnd type="none" w="med" len="med"/>
          </a:ln>
        </p:spPr>
        <p:txBody>
          <a:bodyPr wrap="none" anchor="ctr"/>
          <a:p>
            <a:pPr eaLnBrk="0" hangingPunct="0"/>
            <a:endParaRPr lang="zh-CN" altLang="en-US" dirty="0">
              <a:latin typeface="Arial" panose="020B0604020202020204" pitchFamily="34" charset="0"/>
            </a:endParaRPr>
          </a:p>
        </p:txBody>
      </p:sp>
      <p:sp>
        <p:nvSpPr>
          <p:cNvPr id="7178" name="灯片编号占位符 1"/>
          <p:cNvSpPr>
            <a:spLocks noGrp="1"/>
          </p:cNvSpPr>
          <p:nvPr>
            <p:ph type="sldNum" sz="quarter" idx="12"/>
          </p:nvPr>
        </p:nvSpPr>
        <p:spPr>
          <a:xfrm>
            <a:off x="8077200" y="6245225"/>
            <a:ext cx="2133600" cy="476250"/>
          </a:xfrm>
        </p:spPr>
        <p:txBody>
          <a:bodyPr wrap="square" lIns="91440" tIns="45720" rIns="91440" bIns="45720" anchor="t"/>
          <a:lstStyle>
            <a:lvl1pPr marL="0" lvl="0" indent="0" algn="l" defTabSz="914400" rtl="0" eaLnBrk="1" fontAlgn="base" latinLnBrk="0" hangingPunct="1">
              <a:lnSpc>
                <a:spcPct val="100000"/>
              </a:lnSpc>
              <a:spcBef>
                <a:spcPct val="0"/>
              </a:spcBef>
              <a:spcAft>
                <a:spcPct val="0"/>
              </a:spcAft>
              <a:buFontTx/>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5pPr>
          </a:lstStyle>
          <a:p>
            <a:pPr lvl="0" indent="0" algn="r"/>
            <a:fld id="{9A0DB2DC-4C9A-4742-B13C-FB6460FD3503}" type="slidenum">
              <a:rPr lang="en-US" altLang="zh-CN" sz="1200" dirty="0">
                <a:solidFill>
                  <a:schemeClr val="tx2"/>
                </a:solidFill>
                <a:latin typeface="Trebuchet MS" panose="020B0603020202090204" pitchFamily="34" charset="0"/>
                <a:ea typeface="宋体" panose="02010600030101010101" pitchFamily="2" charset="-122"/>
              </a:rPr>
            </a:fld>
            <a:endParaRPr lang="en-US" altLang="zh-CN" sz="1200" dirty="0">
              <a:solidFill>
                <a:schemeClr val="tx2"/>
              </a:solidFill>
              <a:latin typeface="Trebuchet MS" panose="020B0603020202090204" pitchFamily="34" charset="0"/>
              <a:ea typeface="宋体" panose="02010600030101010101" pitchFamily="2" charset="-122"/>
            </a:endParaRPr>
          </a:p>
        </p:txBody>
      </p:sp>
      <p:sp>
        <p:nvSpPr>
          <p:cNvPr id="3" name="页脚占位符 2"/>
          <p:cNvSpPr>
            <a:spLocks noGrp="1"/>
          </p:cNvSpPr>
          <p:nvPr>
            <p:ph type="ftr" sz="quarter" idx="11"/>
          </p:nvPr>
        </p:nvSpPr>
        <p:spPr>
          <a:xfrm>
            <a:off x="4648200" y="6245225"/>
            <a:ext cx="2895600" cy="476250"/>
          </a:xfrm>
        </p:spPr>
        <p:txBody>
          <a:bodyPr vert="horz" wrap="square" lIns="91440" tIns="45720" rIns="91440" bIns="45720" numCol="1" anchor="t" anchorCtr="0" compatLnSpc="1"/>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latin typeface="+mj-lt"/>
              <a:ea typeface="宋体" panose="02010600030101010101" pitchFamily="2" charset="-122"/>
              <a:cs typeface="+mn-cs"/>
            </a:endParaRPr>
          </a:p>
        </p:txBody>
      </p:sp>
      <p:pic>
        <p:nvPicPr>
          <p:cNvPr id="23556" name="图片 18"/>
          <p:cNvPicPr>
            <a:picLocks noChangeAspect="1"/>
          </p:cNvPicPr>
          <p:nvPr/>
        </p:nvPicPr>
        <p:blipFill>
          <a:blip r:embed="rId1" cstate="print"/>
          <a:srcRect/>
          <a:stretch>
            <a:fillRect/>
          </a:stretch>
        </p:blipFill>
        <p:spPr bwMode="auto">
          <a:xfrm>
            <a:off x="-28575" y="0"/>
            <a:ext cx="2889250" cy="1273175"/>
          </a:xfrm>
          <a:prstGeom prst="rect">
            <a:avLst/>
          </a:prstGeom>
          <a:noFill/>
          <a:ln w="9525">
            <a:noFill/>
            <a:miter lim="800000"/>
            <a:headEnd/>
            <a:tailEnd/>
          </a:ln>
        </p:spPr>
      </p:pic>
      <p:grpSp>
        <p:nvGrpSpPr>
          <p:cNvPr id="23555" name="组合 19"/>
          <p:cNvGrpSpPr/>
          <p:nvPr/>
        </p:nvGrpSpPr>
        <p:grpSpPr bwMode="auto">
          <a:xfrm>
            <a:off x="2860675" y="263525"/>
            <a:ext cx="9331325" cy="493713"/>
            <a:chOff x="2785242" y="263202"/>
            <a:chExt cx="9331019" cy="493543"/>
          </a:xfrm>
        </p:grpSpPr>
        <p:cxnSp>
          <p:nvCxnSpPr>
            <p:cNvPr id="21" name="直接连接符 20"/>
            <p:cNvCxnSpPr/>
            <p:nvPr/>
          </p:nvCxnSpPr>
          <p:spPr>
            <a:xfrm flipH="1">
              <a:off x="2785242" y="756745"/>
              <a:ext cx="859761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3558" name="组合 21"/>
            <p:cNvGrpSpPr/>
            <p:nvPr/>
          </p:nvGrpSpPr>
          <p:grpSpPr bwMode="auto">
            <a:xfrm>
              <a:off x="6884956" y="263202"/>
              <a:ext cx="5231305" cy="488145"/>
              <a:chOff x="6884956" y="263202"/>
              <a:chExt cx="5231305" cy="488145"/>
            </a:xfrm>
          </p:grpSpPr>
          <p:sp>
            <p:nvSpPr>
              <p:cNvPr id="23559" name="标题 2"/>
              <p:cNvSpPr>
                <a:spLocks noChangeArrowheads="1"/>
              </p:cNvSpPr>
              <p:nvPr/>
            </p:nvSpPr>
            <p:spPr bwMode="auto">
              <a:xfrm>
                <a:off x="6884956" y="273713"/>
                <a:ext cx="4677410" cy="368300"/>
              </a:xfrm>
              <a:prstGeom prst="rect">
                <a:avLst/>
              </a:prstGeom>
              <a:noFill/>
              <a:ln w="9525">
                <a:noFill/>
                <a:miter lim="800000"/>
              </a:ln>
            </p:spPr>
            <p:txBody>
              <a:bodyPr/>
              <a:p>
                <a:pPr algn="r">
                  <a:lnSpc>
                    <a:spcPct val="90000"/>
                  </a:lnSpc>
                </a:pPr>
                <a:r>
                  <a:rPr lang="zh-CN" altLang="en-US" sz="2800">
                    <a:solidFill>
                      <a:srgbClr val="C00000"/>
                    </a:solidFill>
                    <a:latin typeface="微软雅黑" panose="020B0503020204020204" pitchFamily="34" charset="-122"/>
                    <a:ea typeface="微软雅黑" panose="020B0503020204020204" pitchFamily="34" charset="-122"/>
                    <a:sym typeface="+mn-lt"/>
                  </a:rPr>
                  <a:t>改革开放的发展历程</a:t>
                </a:r>
                <a:endParaRPr lang="zh-CN" altLang="en-US" sz="2800">
                  <a:solidFill>
                    <a:srgbClr val="C00000"/>
                  </a:solidFill>
                  <a:latin typeface="微软雅黑" panose="020B0503020204020204" pitchFamily="34" charset="-122"/>
                  <a:ea typeface="微软雅黑" panose="020B0503020204020204" pitchFamily="34" charset="-122"/>
                  <a:sym typeface="+mn-lt"/>
                </a:endParaRPr>
              </a:p>
            </p:txBody>
          </p:sp>
          <p:pic>
            <p:nvPicPr>
              <p:cNvPr id="24" name="图片 23"/>
              <p:cNvPicPr>
                <a:picLocks noChangeAspect="1"/>
              </p:cNvPicPr>
              <p:nvPr/>
            </p:nvPicPr>
            <p:blipFill>
              <a:blip r:embed="rId2" cstate="print"/>
              <a:stretch>
                <a:fillRect/>
              </a:stretch>
            </p:blipFill>
            <p:spPr>
              <a:xfrm>
                <a:off x="11455883" y="263202"/>
                <a:ext cx="660378" cy="488782"/>
              </a:xfrm>
              <a:prstGeom prst="rect">
                <a:avLst/>
              </a:prstGeom>
              <a:effectLst>
                <a:outerShdw blurRad="50800" dist="38100" dir="5400000" algn="t" rotWithShape="0">
                  <a:prstClr val="black">
                    <a:alpha val="40000"/>
                  </a:prstClr>
                </a:outerShdw>
              </a:effectLst>
            </p:spPr>
          </p:pic>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1842"/>
                                        </p:tgtEl>
                                        <p:attrNameLst>
                                          <p:attrName>style.visibility</p:attrName>
                                        </p:attrNameLst>
                                      </p:cBhvr>
                                      <p:to>
                                        <p:strVal val="visible"/>
                                      </p:to>
                                    </p:set>
                                    <p:animEffect transition="in" filter="wipe(up)">
                                      <p:cBhvr>
                                        <p:cTn id="7" dur="500"/>
                                        <p:tgtEl>
                                          <p:spTgt spid="2918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1845"/>
                                        </p:tgtEl>
                                        <p:attrNameLst>
                                          <p:attrName>style.visibility</p:attrName>
                                        </p:attrNameLst>
                                      </p:cBhvr>
                                      <p:to>
                                        <p:strVal val="visible"/>
                                      </p:to>
                                    </p:set>
                                    <p:animEffect transition="in" filter="wipe(left)">
                                      <p:cBhvr>
                                        <p:cTn id="12" dur="500"/>
                                        <p:tgtEl>
                                          <p:spTgt spid="29184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291843"/>
                                        </p:tgtEl>
                                        <p:attrNameLst>
                                          <p:attrName>style.visibility</p:attrName>
                                        </p:attrNameLst>
                                      </p:cBhvr>
                                      <p:to>
                                        <p:strVal val="visible"/>
                                      </p:to>
                                    </p:set>
                                    <p:animEffect transition="in" filter="barn(outHorizontal)">
                                      <p:cBhvr>
                                        <p:cTn id="17" dur="500"/>
                                        <p:tgtEl>
                                          <p:spTgt spid="291843"/>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1849"/>
                                        </p:tgtEl>
                                        <p:attrNameLst>
                                          <p:attrName>style.visibility</p:attrName>
                                        </p:attrNameLst>
                                      </p:cBhvr>
                                      <p:to>
                                        <p:strVal val="visible"/>
                                      </p:to>
                                    </p:set>
                                    <p:animEffect transition="in" filter="wipe(left)">
                                      <p:cBhvr>
                                        <p:cTn id="22" dur="500"/>
                                        <p:tgtEl>
                                          <p:spTgt spid="29184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91847"/>
                                        </p:tgtEl>
                                        <p:attrNameLst>
                                          <p:attrName>style.visibility</p:attrName>
                                        </p:attrNameLst>
                                      </p:cBhvr>
                                      <p:to>
                                        <p:strVal val="visible"/>
                                      </p:to>
                                    </p:set>
                                    <p:animEffect transition="in" filter="wipe(up)">
                                      <p:cBhvr>
                                        <p:cTn id="27" dur="500"/>
                                        <p:tgtEl>
                                          <p:spTgt spid="29184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91846"/>
                                        </p:tgtEl>
                                        <p:attrNameLst>
                                          <p:attrName>style.visibility</p:attrName>
                                        </p:attrNameLst>
                                      </p:cBhvr>
                                      <p:to>
                                        <p:strVal val="visible"/>
                                      </p:to>
                                    </p:set>
                                    <p:animEffect transition="in" filter="wipe(up)">
                                      <p:cBhvr>
                                        <p:cTn id="32" dur="500"/>
                                        <p:tgtEl>
                                          <p:spTgt spid="29184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42" fill="hold" grpId="0" nodeType="clickEffect">
                                  <p:stCondLst>
                                    <p:cond delay="0"/>
                                  </p:stCondLst>
                                  <p:childTnLst>
                                    <p:set>
                                      <p:cBhvr>
                                        <p:cTn id="36" dur="1" fill="hold">
                                          <p:stCondLst>
                                            <p:cond delay="0"/>
                                          </p:stCondLst>
                                        </p:cTn>
                                        <p:tgtEl>
                                          <p:spTgt spid="291844"/>
                                        </p:tgtEl>
                                        <p:attrNameLst>
                                          <p:attrName>style.visibility</p:attrName>
                                        </p:attrNameLst>
                                      </p:cBhvr>
                                      <p:to>
                                        <p:strVal val="visible"/>
                                      </p:to>
                                    </p:set>
                                    <p:animEffect transition="in" filter="barn(outHorizontal)">
                                      <p:cBhvr>
                                        <p:cTn id="37" dur="500"/>
                                        <p:tgtEl>
                                          <p:spTgt spid="291844"/>
                                        </p:tgtEl>
                                      </p:cBhvr>
                                    </p:animEffect>
                                  </p:childTnLst>
                                  <p:subTnLst>
                                    <p:audio>
                                      <p:cMediaNode>
                                        <p:cTn display="0" masterRel="sameClick">
                                          <p:stCondLst>
                                            <p:cond evt="begin" delay="0">
                                              <p:tn val="35"/>
                                            </p:cond>
                                          </p:stCondLst>
                                          <p:endCondLst>
                                            <p:cond evt="onStopAudio" delay="0">
                                              <p:tgtEl>
                                                <p:sldTgt/>
                                              </p:tgtEl>
                                            </p:cond>
                                          </p:endCondLst>
                                        </p:cTn>
                                        <p:tgtEl>
                                          <p:sndTgt r:embed="rId4" name="camera.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91850"/>
                                        </p:tgtEl>
                                        <p:attrNameLst>
                                          <p:attrName>style.visibility</p:attrName>
                                        </p:attrNameLst>
                                      </p:cBhvr>
                                      <p:to>
                                        <p:strVal val="visible"/>
                                      </p:to>
                                    </p:set>
                                    <p:animEffect transition="in" filter="wipe(left)">
                                      <p:cBhvr>
                                        <p:cTn id="42" dur="500"/>
                                        <p:tgtEl>
                                          <p:spTgt spid="29185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91848"/>
                                        </p:tgtEl>
                                        <p:attrNameLst>
                                          <p:attrName>style.visibility</p:attrName>
                                        </p:attrNameLst>
                                      </p:cBhvr>
                                      <p:to>
                                        <p:strVal val="visible"/>
                                      </p:to>
                                    </p:set>
                                    <p:animEffect transition="in" filter="wipe(up)">
                                      <p:cBhvr>
                                        <p:cTn id="47" dur="500"/>
                                        <p:tgtEl>
                                          <p:spTgt spid="291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2" grpId="0" bldLvl="0" animBg="1"/>
      <p:bldP spid="291843" grpId="0" bldLvl="0" animBg="1"/>
      <p:bldP spid="291844" grpId="0" bldLvl="0" animBg="1"/>
      <p:bldP spid="291845" grpId="0" bldLvl="0" animBg="1"/>
      <p:bldP spid="291846" grpId="0" bldLvl="0" animBg="1"/>
      <p:bldP spid="291847" grpId="0" bldLvl="0" animBg="1"/>
      <p:bldP spid="291848" grpId="0" bldLvl="0" animBg="1"/>
      <p:bldP spid="291849" grpId="0" bldLvl="0" animBg="1"/>
      <p:bldP spid="29185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Rectangle 3"/>
          <p:cNvSpPr>
            <a:spLocks noGrp="1"/>
          </p:cNvSpPr>
          <p:nvPr>
            <p:ph idx="1"/>
          </p:nvPr>
        </p:nvSpPr>
        <p:spPr>
          <a:xfrm>
            <a:off x="250190" y="1264920"/>
            <a:ext cx="12078335" cy="4525645"/>
          </a:xfrm>
        </p:spPr>
        <p:txBody>
          <a:bodyPr wrap="square" lIns="91440" tIns="45720" rIns="91440" bIns="45720" anchor="t"/>
          <a:p>
            <a:pPr>
              <a:buNone/>
            </a:pPr>
            <a:r>
              <a:rPr lang="zh-CN" altLang="en-US" sz="4400" b="1" dirty="0">
                <a:solidFill>
                  <a:schemeClr val="tx1"/>
                </a:solidFill>
                <a:ea typeface="宋体" panose="02010600030101010101" pitchFamily="2" charset="-122"/>
              </a:rPr>
              <a:t> 头遍哨子不买账，二遍哨子伸头望，三遍哨子慢慢晃。</a:t>
            </a:r>
            <a:endParaRPr lang="zh-CN" altLang="en-US" sz="4400" b="1" dirty="0">
              <a:solidFill>
                <a:schemeClr val="tx1"/>
              </a:solidFill>
              <a:ea typeface="宋体" panose="02010600030101010101" pitchFamily="2" charset="-122"/>
            </a:endParaRPr>
          </a:p>
          <a:p>
            <a:pPr>
              <a:buNone/>
            </a:pPr>
            <a:r>
              <a:rPr lang="zh-CN" altLang="en-US" sz="4400" b="1" dirty="0">
                <a:solidFill>
                  <a:schemeClr val="tx1"/>
                </a:solidFill>
                <a:ea typeface="宋体" panose="02010600030101010101" pitchFamily="2" charset="-122"/>
              </a:rPr>
              <a:t> 晚上工，早下工，到了地里磨洋工。</a:t>
            </a:r>
            <a:r>
              <a:rPr lang="en-US" altLang="zh-CN" sz="4400" b="1" dirty="0">
                <a:solidFill>
                  <a:schemeClr val="tx1"/>
                </a:solidFill>
                <a:ea typeface="宋体" panose="02010600030101010101" pitchFamily="2" charset="-122"/>
              </a:rPr>
              <a:t>                </a:t>
            </a:r>
            <a:endParaRPr lang="en-US" altLang="zh-CN" sz="4400" b="1" dirty="0">
              <a:solidFill>
                <a:schemeClr val="tx1"/>
              </a:solidFill>
              <a:ea typeface="宋体" panose="02010600030101010101" pitchFamily="2" charset="-122"/>
            </a:endParaRPr>
          </a:p>
          <a:p>
            <a:pPr>
              <a:buNone/>
            </a:pPr>
            <a:r>
              <a:rPr lang="zh-CN" altLang="zh-CN" sz="4400" b="1" dirty="0">
                <a:solidFill>
                  <a:schemeClr val="tx1"/>
                </a:solidFill>
                <a:ea typeface="宋体" panose="02010600030101010101" pitchFamily="2" charset="-122"/>
              </a:rPr>
              <a:t>辛辛苦苦一整天，不够一包光明烟。</a:t>
            </a:r>
            <a:endParaRPr lang="zh-CN" altLang="zh-CN" sz="4400" b="1" dirty="0">
              <a:solidFill>
                <a:schemeClr val="tx1"/>
              </a:solidFill>
              <a:ea typeface="宋体" panose="02010600030101010101" pitchFamily="2" charset="-122"/>
            </a:endParaRPr>
          </a:p>
        </p:txBody>
      </p:sp>
      <p:sp>
        <p:nvSpPr>
          <p:cNvPr id="8196" name="灯片编号占位符 1"/>
          <p:cNvSpPr>
            <a:spLocks noGrp="1"/>
          </p:cNvSpPr>
          <p:nvPr>
            <p:ph type="sldNum" sz="quarter" idx="12"/>
          </p:nvPr>
        </p:nvSpPr>
        <p:spPr>
          <a:xfrm>
            <a:off x="8077200" y="6245225"/>
            <a:ext cx="2133600" cy="476250"/>
          </a:xfrm>
        </p:spPr>
        <p:txBody>
          <a:bodyPr wrap="square" lIns="91440" tIns="45720" rIns="91440" bIns="45720" anchor="t"/>
          <a:lstStyle>
            <a:lvl1pPr marL="0" lvl="0" indent="0" algn="l" defTabSz="914400" rtl="0" eaLnBrk="1" fontAlgn="base" latinLnBrk="0" hangingPunct="1">
              <a:lnSpc>
                <a:spcPct val="100000"/>
              </a:lnSpc>
              <a:spcBef>
                <a:spcPct val="0"/>
              </a:spcBef>
              <a:spcAft>
                <a:spcPct val="0"/>
              </a:spcAft>
              <a:buFontTx/>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mn-ea"/>
                <a:cs typeface="+mn-cs"/>
              </a:defRPr>
            </a:lvl5pPr>
          </a:lstStyle>
          <a:p>
            <a:pPr lvl="0" indent="0" algn="r"/>
            <a:fld id="{9A0DB2DC-4C9A-4742-B13C-FB6460FD3503}" type="slidenum">
              <a:rPr lang="en-US" altLang="zh-CN" sz="1200" dirty="0">
                <a:solidFill>
                  <a:schemeClr val="tx2"/>
                </a:solidFill>
                <a:latin typeface="Trebuchet MS" panose="020B0603020202090204" pitchFamily="34" charset="0"/>
                <a:ea typeface="宋体" panose="02010600030101010101" pitchFamily="2" charset="-122"/>
              </a:rPr>
            </a:fld>
            <a:endParaRPr lang="en-US" altLang="zh-CN" sz="1200" dirty="0">
              <a:solidFill>
                <a:schemeClr val="tx2"/>
              </a:solidFill>
              <a:latin typeface="Trebuchet MS" panose="020B0603020202090204" pitchFamily="34" charset="0"/>
              <a:ea typeface="宋体" panose="02010600030101010101" pitchFamily="2" charset="-122"/>
            </a:endParaRPr>
          </a:p>
        </p:txBody>
      </p:sp>
      <p:sp>
        <p:nvSpPr>
          <p:cNvPr id="3" name="页脚占位符 2"/>
          <p:cNvSpPr>
            <a:spLocks noGrp="1"/>
          </p:cNvSpPr>
          <p:nvPr>
            <p:ph type="ftr" sz="quarter" idx="11"/>
          </p:nvPr>
        </p:nvSpPr>
        <p:spPr>
          <a:xfrm>
            <a:off x="4648200" y="6245225"/>
            <a:ext cx="2895600" cy="476250"/>
          </a:xfrm>
        </p:spPr>
        <p:txBody>
          <a:bodyPr vert="horz" wrap="square" lIns="91440" tIns="45720" rIns="91440" bIns="45720" numCol="1" anchor="t" anchorCtr="0" compatLnSpc="1"/>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latin typeface="+mj-lt"/>
              <a:ea typeface="宋体" panose="02010600030101010101" pitchFamily="2" charset="-122"/>
              <a:cs typeface="+mn-cs"/>
            </a:endParaRPr>
          </a:p>
        </p:txBody>
      </p:sp>
      <p:grpSp>
        <p:nvGrpSpPr>
          <p:cNvPr id="23555" name="组合 19"/>
          <p:cNvGrpSpPr/>
          <p:nvPr/>
        </p:nvGrpSpPr>
        <p:grpSpPr bwMode="auto">
          <a:xfrm>
            <a:off x="2860675" y="263525"/>
            <a:ext cx="9331325" cy="493713"/>
            <a:chOff x="2785242" y="263202"/>
            <a:chExt cx="9331019" cy="493543"/>
          </a:xfrm>
        </p:grpSpPr>
        <p:cxnSp>
          <p:nvCxnSpPr>
            <p:cNvPr id="21" name="直接连接符 20"/>
            <p:cNvCxnSpPr/>
            <p:nvPr/>
          </p:nvCxnSpPr>
          <p:spPr>
            <a:xfrm flipH="1">
              <a:off x="2785242" y="756745"/>
              <a:ext cx="859761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3558" name="组合 21"/>
            <p:cNvGrpSpPr/>
            <p:nvPr/>
          </p:nvGrpSpPr>
          <p:grpSpPr bwMode="auto">
            <a:xfrm>
              <a:off x="5412439" y="263202"/>
              <a:ext cx="6703822" cy="488782"/>
              <a:chOff x="5412439" y="263202"/>
              <a:chExt cx="6703822" cy="488782"/>
            </a:xfrm>
          </p:grpSpPr>
          <p:sp>
            <p:nvSpPr>
              <p:cNvPr id="23559" name="标题 2"/>
              <p:cNvSpPr>
                <a:spLocks noChangeArrowheads="1"/>
              </p:cNvSpPr>
              <p:nvPr/>
            </p:nvSpPr>
            <p:spPr bwMode="auto">
              <a:xfrm>
                <a:off x="5412439" y="273993"/>
                <a:ext cx="6149773" cy="368173"/>
              </a:xfrm>
              <a:prstGeom prst="rect">
                <a:avLst/>
              </a:prstGeom>
              <a:noFill/>
              <a:ln w="9525">
                <a:noFill/>
                <a:miter lim="800000"/>
              </a:ln>
            </p:spPr>
            <p:txBody>
              <a:bodyPr/>
              <a:p>
                <a:pPr algn="r">
                  <a:lnSpc>
                    <a:spcPct val="90000"/>
                  </a:lnSpc>
                </a:pPr>
                <a:r>
                  <a:rPr lang="zh-CN" altLang="en-US" sz="2800">
                    <a:solidFill>
                      <a:srgbClr val="C00000"/>
                    </a:solidFill>
                    <a:latin typeface="微软雅黑" panose="020B0503020204020204" pitchFamily="34" charset="-122"/>
                    <a:ea typeface="微软雅黑" panose="020B0503020204020204" pitchFamily="34" charset="-122"/>
                    <a:sym typeface="+mn-lt"/>
                  </a:rPr>
                  <a:t>改革开放的发展历程</a:t>
                </a:r>
                <a:r>
                  <a:rPr lang="en-US" altLang="zh-CN" sz="2800">
                    <a:solidFill>
                      <a:srgbClr val="C00000"/>
                    </a:solidFill>
                    <a:latin typeface="微软雅黑" panose="020B0503020204020204" pitchFamily="34" charset="-122"/>
                    <a:ea typeface="微软雅黑" panose="020B0503020204020204" pitchFamily="34" charset="-122"/>
                    <a:sym typeface="+mn-lt"/>
                  </a:rPr>
                  <a:t>—</a:t>
                </a:r>
                <a:r>
                  <a:rPr lang="zh-CN" altLang="en-US" sz="2800">
                    <a:solidFill>
                      <a:srgbClr val="C00000"/>
                    </a:solidFill>
                    <a:latin typeface="微软雅黑" panose="020B0503020204020204" pitchFamily="34" charset="-122"/>
                    <a:ea typeface="宋体" panose="02010600030101010101" pitchFamily="2" charset="-122"/>
                    <a:sym typeface="+mn-lt"/>
                  </a:rPr>
                  <a:t>农村改革</a:t>
                </a:r>
                <a:endParaRPr lang="zh-CN" altLang="en-US" sz="2800">
                  <a:solidFill>
                    <a:srgbClr val="C00000"/>
                  </a:solidFill>
                  <a:latin typeface="微软雅黑" panose="020B0503020204020204" pitchFamily="34" charset="-122"/>
                  <a:ea typeface="宋体" panose="02010600030101010101" pitchFamily="2" charset="-122"/>
                  <a:sym typeface="+mn-lt"/>
                </a:endParaRPr>
              </a:p>
            </p:txBody>
          </p:sp>
          <p:pic>
            <p:nvPicPr>
              <p:cNvPr id="24" name="图片 23"/>
              <p:cNvPicPr>
                <a:picLocks noChangeAspect="1"/>
              </p:cNvPicPr>
              <p:nvPr/>
            </p:nvPicPr>
            <p:blipFill>
              <a:blip r:embed="rId1" cstate="print"/>
              <a:stretch>
                <a:fillRect/>
              </a:stretch>
            </p:blipFill>
            <p:spPr>
              <a:xfrm>
                <a:off x="11455883" y="263202"/>
                <a:ext cx="660378" cy="488782"/>
              </a:xfrm>
              <a:prstGeom prst="rect">
                <a:avLst/>
              </a:prstGeom>
              <a:effectLst>
                <a:outerShdw blurRad="50800" dist="38100" dir="5400000" algn="t" rotWithShape="0">
                  <a:prstClr val="black">
                    <a:alpha val="40000"/>
                  </a:prstClr>
                </a:outerShdw>
              </a:effectLst>
            </p:spPr>
          </p:pic>
        </p:grpSp>
      </p:grpSp>
      <p:pic>
        <p:nvPicPr>
          <p:cNvPr id="23556" name="图片 18"/>
          <p:cNvPicPr>
            <a:picLocks noChangeAspect="1"/>
          </p:cNvPicPr>
          <p:nvPr/>
        </p:nvPicPr>
        <p:blipFill>
          <a:blip r:embed="rId2" cstate="print"/>
          <a:srcRect/>
          <a:stretch>
            <a:fillRect/>
          </a:stretch>
        </p:blipFill>
        <p:spPr bwMode="auto">
          <a:xfrm>
            <a:off x="-28575" y="0"/>
            <a:ext cx="2889250" cy="1273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22" name="Text Box 7"/>
          <p:cNvSpPr txBox="1"/>
          <p:nvPr/>
        </p:nvSpPr>
        <p:spPr>
          <a:xfrm>
            <a:off x="5487353" y="2274888"/>
            <a:ext cx="4511675" cy="2306955"/>
          </a:xfrm>
          <a:prstGeom prst="rect">
            <a:avLst/>
          </a:prstGeom>
          <a:solidFill>
            <a:schemeClr val="bg1"/>
          </a:solidFill>
          <a:ln w="9525">
            <a:noFill/>
          </a:ln>
        </p:spPr>
        <p:txBody>
          <a:bodyPr anchor="t">
            <a:spAutoFit/>
          </a:bodyPr>
          <a:p>
            <a:r>
              <a:rPr lang="zh-CN" altLang="en-US" sz="3600" b="1" dirty="0">
                <a:solidFill>
                  <a:srgbClr val="FF0000"/>
                </a:solidFill>
                <a:latin typeface="Arial Narrow" pitchFamily="34" charset="0"/>
                <a:ea typeface="华文楷体" pitchFamily="2" charset="-122"/>
              </a:rPr>
              <a:t>凤阳地多不打粮，</a:t>
            </a:r>
            <a:endParaRPr lang="zh-CN" altLang="en-US" sz="3600" b="1" dirty="0">
              <a:solidFill>
                <a:srgbClr val="FF0000"/>
              </a:solidFill>
              <a:latin typeface="Arial Narrow" pitchFamily="34" charset="0"/>
              <a:ea typeface="华文楷体" pitchFamily="2" charset="-122"/>
            </a:endParaRPr>
          </a:p>
          <a:p>
            <a:r>
              <a:rPr lang="zh-CN" altLang="en-US" sz="3600" b="1" dirty="0">
                <a:solidFill>
                  <a:srgbClr val="FF0000"/>
                </a:solidFill>
                <a:latin typeface="Arial Narrow" pitchFamily="34" charset="0"/>
                <a:ea typeface="华文楷体" pitchFamily="2" charset="-122"/>
              </a:rPr>
              <a:t>磙子一住就逃荒，</a:t>
            </a:r>
            <a:endParaRPr lang="zh-CN" altLang="en-US" sz="3600" b="1" dirty="0">
              <a:solidFill>
                <a:srgbClr val="FF0000"/>
              </a:solidFill>
              <a:latin typeface="Arial Narrow" pitchFamily="34" charset="0"/>
              <a:ea typeface="华文楷体" pitchFamily="2" charset="-122"/>
            </a:endParaRPr>
          </a:p>
          <a:p>
            <a:r>
              <a:rPr lang="zh-CN" altLang="en-US" sz="3600" b="1" dirty="0">
                <a:solidFill>
                  <a:srgbClr val="FF0000"/>
                </a:solidFill>
                <a:latin typeface="Arial Narrow" pitchFamily="34" charset="0"/>
                <a:ea typeface="华文楷体" pitchFamily="2" charset="-122"/>
              </a:rPr>
              <a:t>只见凤阳女出嫁，</a:t>
            </a:r>
            <a:endParaRPr lang="zh-CN" altLang="en-US" sz="3600" b="1" dirty="0">
              <a:solidFill>
                <a:srgbClr val="FF0000"/>
              </a:solidFill>
              <a:latin typeface="Arial Narrow" pitchFamily="34" charset="0"/>
              <a:ea typeface="华文楷体" pitchFamily="2" charset="-122"/>
            </a:endParaRPr>
          </a:p>
          <a:p>
            <a:r>
              <a:rPr lang="zh-CN" altLang="en-US" sz="3600" b="1" dirty="0">
                <a:solidFill>
                  <a:srgbClr val="FF0000"/>
                </a:solidFill>
                <a:latin typeface="Arial Narrow" pitchFamily="34" charset="0"/>
                <a:ea typeface="华文楷体" pitchFamily="2" charset="-122"/>
              </a:rPr>
              <a:t>不见新娘进凤阳</a:t>
            </a:r>
            <a:r>
              <a:rPr lang="zh-CN" altLang="en-US" sz="3600" b="1" dirty="0">
                <a:solidFill>
                  <a:srgbClr val="FF0000"/>
                </a:solidFill>
                <a:latin typeface="Arial Narrow" pitchFamily="34" charset="0"/>
                <a:ea typeface="宋体" panose="02010600030101010101" pitchFamily="2" charset="-122"/>
              </a:rPr>
              <a:t>。</a:t>
            </a:r>
            <a:endParaRPr lang="zh-CN" altLang="en-US" sz="3600" b="1" dirty="0">
              <a:solidFill>
                <a:srgbClr val="FF0000"/>
              </a:solidFill>
              <a:latin typeface="Arial Narrow" pitchFamily="34" charset="0"/>
              <a:ea typeface="宋体" panose="02010600030101010101" pitchFamily="2" charset="-122"/>
            </a:endParaRPr>
          </a:p>
        </p:txBody>
      </p:sp>
      <p:sp>
        <p:nvSpPr>
          <p:cNvPr id="9223" name="AutoShape 8"/>
          <p:cNvSpPr/>
          <p:nvPr/>
        </p:nvSpPr>
        <p:spPr>
          <a:xfrm flipV="1">
            <a:off x="2156143" y="2020570"/>
            <a:ext cx="2362200" cy="1905000"/>
          </a:xfrm>
          <a:prstGeom prst="cloudCallout">
            <a:avLst>
              <a:gd name="adj1" fmla="val 77889"/>
              <a:gd name="adj2" fmla="val 8833"/>
            </a:avLst>
          </a:prstGeom>
          <a:gradFill rotWithShape="0">
            <a:gsLst>
              <a:gs pos="0">
                <a:srgbClr val="FC9FCB">
                  <a:alpha val="100000"/>
                </a:srgbClr>
              </a:gs>
              <a:gs pos="13000">
                <a:srgbClr val="F8B049">
                  <a:alpha val="100000"/>
                </a:srgbClr>
              </a:gs>
              <a:gs pos="21001">
                <a:srgbClr val="F8B049">
                  <a:alpha val="100000"/>
                </a:srgbClr>
              </a:gs>
              <a:gs pos="63000">
                <a:srgbClr val="FEE7F2">
                  <a:alpha val="100000"/>
                </a:srgbClr>
              </a:gs>
              <a:gs pos="67000">
                <a:srgbClr val="F952A0">
                  <a:alpha val="100000"/>
                </a:srgbClr>
              </a:gs>
              <a:gs pos="69000">
                <a:srgbClr val="C50849">
                  <a:alpha val="100000"/>
                </a:srgbClr>
              </a:gs>
              <a:gs pos="82001">
                <a:srgbClr val="B43E85">
                  <a:alpha val="100000"/>
                </a:srgbClr>
              </a:gs>
              <a:gs pos="100000">
                <a:srgbClr val="F8B049">
                  <a:alpha val="100000"/>
                </a:srgbClr>
              </a:gs>
            </a:gsLst>
            <a:lin ang="5400000" scaled="1"/>
            <a:tileRect/>
          </a:gradFill>
          <a:ln w="9525" cap="flat" cmpd="sng">
            <a:solidFill>
              <a:schemeClr val="tx1"/>
            </a:solidFill>
            <a:prstDash val="solid"/>
            <a:miter/>
            <a:headEnd type="none" w="med" len="med"/>
            <a:tailEnd type="none" w="med" len="med"/>
          </a:ln>
        </p:spPr>
        <p:txBody>
          <a:bodyPr rot="10800000" anchor="t"/>
          <a:p>
            <a:pPr algn="ctr"/>
            <a:endParaRPr lang="zh-CN" altLang="en-US" sz="2400" dirty="0">
              <a:latin typeface="Arial Narrow" pitchFamily="34" charset="0"/>
              <a:ea typeface="宋体" panose="02010600030101010101" pitchFamily="2" charset="-122"/>
            </a:endParaRPr>
          </a:p>
        </p:txBody>
      </p:sp>
      <p:sp>
        <p:nvSpPr>
          <p:cNvPr id="9224" name="Text Box 9"/>
          <p:cNvSpPr txBox="1"/>
          <p:nvPr/>
        </p:nvSpPr>
        <p:spPr>
          <a:xfrm>
            <a:off x="2547938" y="2712085"/>
            <a:ext cx="1970405" cy="521970"/>
          </a:xfrm>
          <a:prstGeom prst="rect">
            <a:avLst/>
          </a:prstGeom>
          <a:noFill/>
          <a:ln w="9525">
            <a:noFill/>
          </a:ln>
        </p:spPr>
        <p:txBody>
          <a:bodyPr wrap="none" anchor="t">
            <a:spAutoFit/>
          </a:bodyPr>
          <a:p>
            <a:r>
              <a:rPr lang="zh-CN" altLang="en-US" sz="2800" b="1" dirty="0">
                <a:solidFill>
                  <a:srgbClr val="FF0000"/>
                </a:solidFill>
                <a:latin typeface="Arial Narrow" pitchFamily="34" charset="0"/>
                <a:ea typeface="华文行楷" pitchFamily="2" charset="-122"/>
              </a:rPr>
              <a:t>凤阳花鼓词</a:t>
            </a:r>
            <a:endParaRPr lang="zh-CN" altLang="en-US" sz="2800" b="1" dirty="0">
              <a:solidFill>
                <a:srgbClr val="FF0000"/>
              </a:solidFill>
              <a:latin typeface="Arial Narrow" pitchFamily="34" charset="0"/>
              <a:ea typeface="华文行楷" pitchFamily="2" charset="-122"/>
            </a:endParaRPr>
          </a:p>
        </p:txBody>
      </p:sp>
      <p:grpSp>
        <p:nvGrpSpPr>
          <p:cNvPr id="23555" name="组合 19"/>
          <p:cNvGrpSpPr/>
          <p:nvPr/>
        </p:nvGrpSpPr>
        <p:grpSpPr bwMode="auto">
          <a:xfrm>
            <a:off x="2860675" y="263525"/>
            <a:ext cx="9331325" cy="493713"/>
            <a:chOff x="2785242" y="263202"/>
            <a:chExt cx="9331019" cy="493543"/>
          </a:xfrm>
        </p:grpSpPr>
        <p:cxnSp>
          <p:nvCxnSpPr>
            <p:cNvPr id="21" name="直接连接符 20"/>
            <p:cNvCxnSpPr/>
            <p:nvPr/>
          </p:nvCxnSpPr>
          <p:spPr>
            <a:xfrm flipH="1">
              <a:off x="2785242" y="756745"/>
              <a:ext cx="859761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3558" name="组合 21"/>
            <p:cNvGrpSpPr/>
            <p:nvPr/>
          </p:nvGrpSpPr>
          <p:grpSpPr bwMode="auto">
            <a:xfrm>
              <a:off x="5412439" y="263202"/>
              <a:ext cx="6703822" cy="488782"/>
              <a:chOff x="5412439" y="263202"/>
              <a:chExt cx="6703822" cy="488782"/>
            </a:xfrm>
          </p:grpSpPr>
          <p:sp>
            <p:nvSpPr>
              <p:cNvPr id="23559" name="标题 2"/>
              <p:cNvSpPr>
                <a:spLocks noChangeArrowheads="1"/>
              </p:cNvSpPr>
              <p:nvPr/>
            </p:nvSpPr>
            <p:spPr bwMode="auto">
              <a:xfrm>
                <a:off x="5412439" y="273993"/>
                <a:ext cx="6149773" cy="368173"/>
              </a:xfrm>
              <a:prstGeom prst="rect">
                <a:avLst/>
              </a:prstGeom>
              <a:noFill/>
              <a:ln w="9525">
                <a:noFill/>
                <a:miter lim="800000"/>
              </a:ln>
            </p:spPr>
            <p:txBody>
              <a:bodyPr/>
              <a:p>
                <a:pPr algn="r">
                  <a:lnSpc>
                    <a:spcPct val="90000"/>
                  </a:lnSpc>
                </a:pPr>
                <a:r>
                  <a:rPr lang="zh-CN" altLang="en-US" sz="2800">
                    <a:solidFill>
                      <a:srgbClr val="C00000"/>
                    </a:solidFill>
                    <a:latin typeface="微软雅黑" panose="020B0503020204020204" pitchFamily="34" charset="-122"/>
                    <a:ea typeface="微软雅黑" panose="020B0503020204020204" pitchFamily="34" charset="-122"/>
                    <a:sym typeface="+mn-lt"/>
                  </a:rPr>
                  <a:t>改革开放的发展历程</a:t>
                </a:r>
                <a:r>
                  <a:rPr lang="en-US" altLang="zh-CN" sz="2800">
                    <a:solidFill>
                      <a:srgbClr val="C00000"/>
                    </a:solidFill>
                    <a:latin typeface="微软雅黑" panose="020B0503020204020204" pitchFamily="34" charset="-122"/>
                    <a:ea typeface="微软雅黑" panose="020B0503020204020204" pitchFamily="34" charset="-122"/>
                    <a:sym typeface="+mn-lt"/>
                  </a:rPr>
                  <a:t>—</a:t>
                </a:r>
                <a:r>
                  <a:rPr lang="zh-CN" altLang="en-US" sz="2800">
                    <a:solidFill>
                      <a:srgbClr val="C00000"/>
                    </a:solidFill>
                    <a:latin typeface="微软雅黑" panose="020B0503020204020204" pitchFamily="34" charset="-122"/>
                    <a:ea typeface="宋体" panose="02010600030101010101" pitchFamily="2" charset="-122"/>
                    <a:sym typeface="+mn-lt"/>
                  </a:rPr>
                  <a:t>农村改革</a:t>
                </a:r>
                <a:endParaRPr lang="zh-CN" altLang="en-US" sz="2800">
                  <a:solidFill>
                    <a:srgbClr val="C00000"/>
                  </a:solidFill>
                  <a:latin typeface="微软雅黑" panose="020B0503020204020204" pitchFamily="34" charset="-122"/>
                  <a:ea typeface="宋体" panose="02010600030101010101" pitchFamily="2" charset="-122"/>
                  <a:sym typeface="+mn-lt"/>
                </a:endParaRPr>
              </a:p>
            </p:txBody>
          </p:sp>
          <p:pic>
            <p:nvPicPr>
              <p:cNvPr id="24" name="图片 23"/>
              <p:cNvPicPr>
                <a:picLocks noChangeAspect="1"/>
              </p:cNvPicPr>
              <p:nvPr/>
            </p:nvPicPr>
            <p:blipFill>
              <a:blip r:embed="rId1" cstate="print"/>
              <a:stretch>
                <a:fillRect/>
              </a:stretch>
            </p:blipFill>
            <p:spPr>
              <a:xfrm>
                <a:off x="11455883" y="263202"/>
                <a:ext cx="660378" cy="488782"/>
              </a:xfrm>
              <a:prstGeom prst="rect">
                <a:avLst/>
              </a:prstGeom>
              <a:effectLst>
                <a:outerShdw blurRad="50800" dist="38100" dir="5400000" algn="t" rotWithShape="0">
                  <a:prstClr val="black">
                    <a:alpha val="40000"/>
                  </a:prstClr>
                </a:outerShdw>
              </a:effectLst>
            </p:spPr>
          </p:pic>
        </p:grpSp>
      </p:grpSp>
      <p:pic>
        <p:nvPicPr>
          <p:cNvPr id="23556" name="图片 18"/>
          <p:cNvPicPr>
            <a:picLocks noChangeAspect="1"/>
          </p:cNvPicPr>
          <p:nvPr/>
        </p:nvPicPr>
        <p:blipFill>
          <a:blip r:embed="rId2" cstate="print"/>
          <a:srcRect/>
          <a:stretch>
            <a:fillRect/>
          </a:stretch>
        </p:blipFill>
        <p:spPr bwMode="auto">
          <a:xfrm>
            <a:off x="-28575" y="0"/>
            <a:ext cx="2889250" cy="1273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PA" val="v5.2.9"/>
</p:tagLst>
</file>

<file path=ppt/tags/tag10.xml><?xml version="1.0" encoding="utf-8"?>
<p:tagLst xmlns:p="http://schemas.openxmlformats.org/presentationml/2006/main">
  <p:tag name="KSO_WM_TEMPLATE_CATEGORY" val="custom"/>
  <p:tag name="KSO_WM_TEMPLATE_INDEX" val="20178019"/>
  <p:tag name="KSO_WM_TAG_VERSION" val="1.0"/>
  <p:tag name="KSO_WM_BEAUTIFY_FLAG" val="#wm#"/>
  <p:tag name="KSO_WM_UNIT_TYPE" val="n_h_i"/>
  <p:tag name="KSO_WM_UNIT_INDEX" val="1_7_1"/>
  <p:tag name="KSO_WM_UNIT_ID" val="custom20178019_21*n_h_i*1_7_1"/>
  <p:tag name="KSO_WM_UNIT_LAYERLEVEL" val="1_1_1"/>
  <p:tag name="KSO_WM_DIAGRAM_GROUP_CODE" val="n1-4"/>
</p:tagLst>
</file>

<file path=ppt/tags/tag11.xml><?xml version="1.0" encoding="utf-8"?>
<p:tagLst xmlns:p="http://schemas.openxmlformats.org/presentationml/2006/main">
  <p:tag name="KSO_WM_TEMPLATE_CATEGORY" val="custom"/>
  <p:tag name="KSO_WM_TEMPLATE_INDEX" val="20178019"/>
  <p:tag name="KSO_WM_TAG_VERSION" val="1.0"/>
  <p:tag name="KSO_WM_BEAUTIFY_FLAG" val="#wm#"/>
  <p:tag name="KSO_WM_UNIT_TYPE" val="n_h_i"/>
  <p:tag name="KSO_WM_UNIT_INDEX" val="1_6_1"/>
  <p:tag name="KSO_WM_UNIT_ID" val="custom20178019_21*n_h_i*1_6_1"/>
  <p:tag name="KSO_WM_UNIT_LAYERLEVEL" val="1_1_1"/>
  <p:tag name="KSO_WM_DIAGRAM_GROUP_CODE" val="n1-4"/>
</p:tagLst>
</file>

<file path=ppt/tags/tag12.xml><?xml version="1.0" encoding="utf-8"?>
<p:tagLst xmlns:p="http://schemas.openxmlformats.org/presentationml/2006/main">
  <p:tag name="KSO_WM_TEMPLATE_CATEGORY" val="custom"/>
  <p:tag name="KSO_WM_TEMPLATE_INDEX" val="20178019"/>
  <p:tag name="KSO_WM_TAG_VERSION" val="1.0"/>
  <p:tag name="KSO_WM_BEAUTIFY_FLAG" val="#wm#"/>
  <p:tag name="KSO_WM_UNIT_TYPE" val="n_h_a"/>
  <p:tag name="KSO_WM_UNIT_INDEX" val="1_1_1"/>
  <p:tag name="KSO_WM_UNIT_ID" val="custom20178019_21*n_h_a*1_1_1"/>
  <p:tag name="KSO_WM_UNIT_LAYERLEVEL" val="1_1_1"/>
  <p:tag name="KSO_WM_UNIT_VALUE" val="15"/>
  <p:tag name="KSO_WM_UNIT_HIGHLIGHT" val="0"/>
  <p:tag name="KSO_WM_UNIT_COMPATIBLE" val="0"/>
  <p:tag name="KSO_WM_UNIT_CLEAR" val="0"/>
  <p:tag name="KSO_WM_DIAGRAM_GROUP_CODE" val="n1-4"/>
  <p:tag name="KSO_WM_UNIT_PRESET_TEXT" val="标题"/>
</p:tagLst>
</file>

<file path=ppt/tags/tag13.xml><?xml version="1.0" encoding="utf-8"?>
<p:tagLst xmlns:p="http://schemas.openxmlformats.org/presentationml/2006/main">
  <p:tag name="KSO_WM_TEMPLATE_CATEGORY" val="custom"/>
  <p:tag name="KSO_WM_TEMPLATE_INDEX" val="20178019"/>
  <p:tag name="KSO_WM_TAG_VERSION" val="1.0"/>
  <p:tag name="KSO_WM_BEAUTIFY_FLAG" val="#wm#"/>
  <p:tag name="KSO_WM_UNIT_TYPE" val="n_h_i"/>
  <p:tag name="KSO_WM_UNIT_INDEX" val="1_4_1"/>
  <p:tag name="KSO_WM_UNIT_ID" val="custom20178019_21*n_h_i*1_4_1"/>
  <p:tag name="KSO_WM_UNIT_LAYERLEVEL" val="1_1_1"/>
  <p:tag name="KSO_WM_DIAGRAM_GROUP_CODE" val="n1-4"/>
</p:tagLst>
</file>

<file path=ppt/tags/tag14.xml><?xml version="1.0" encoding="utf-8"?>
<p:tagLst xmlns:p="http://schemas.openxmlformats.org/presentationml/2006/main">
  <p:tag name="KSO_WM_TEMPLATE_CATEGORY" val="custom"/>
  <p:tag name="KSO_WM_TEMPLATE_INDEX" val="20178019"/>
  <p:tag name="KSO_WM_TAG_VERSION" val="1.0"/>
  <p:tag name="KSO_WM_BEAUTIFY_FLAG" val="#wm#"/>
  <p:tag name="KSO_WM_UNIT_TYPE" val="n_h_i"/>
  <p:tag name="KSO_WM_UNIT_INDEX" val="1_5_1"/>
  <p:tag name="KSO_WM_UNIT_ID" val="custom20178019_21*n_h_i*1_5_1"/>
  <p:tag name="KSO_WM_UNIT_LAYERLEVEL" val="1_1_1"/>
  <p:tag name="KSO_WM_DIAGRAM_GROUP_CODE" val="n1-4"/>
</p:tagLst>
</file>

<file path=ppt/tags/tag15.xml><?xml version="1.0" encoding="utf-8"?>
<p:tagLst xmlns:p="http://schemas.openxmlformats.org/presentationml/2006/main">
  <p:tag name="KSO_WM_TEMPLATE_CATEGORY" val="custom"/>
  <p:tag name="KSO_WM_TEMPLATE_INDEX" val="20178019"/>
  <p:tag name="KSO_WM_TAG_VERSION" val="1.0"/>
  <p:tag name="KSO_WM_BEAUTIFY_FLAG" val="#wm#"/>
  <p:tag name="KSO_WM_UNIT_TYPE" val="n_h_i"/>
  <p:tag name="KSO_WM_UNIT_INDEX" val="1_3_1"/>
  <p:tag name="KSO_WM_UNIT_ID" val="custom20178019_21*n_h_i*1_3_1"/>
  <p:tag name="KSO_WM_UNIT_LAYERLEVEL" val="1_1_1"/>
  <p:tag name="KSO_WM_DIAGRAM_GROUP_CODE" val="n1-4"/>
</p:tagLst>
</file>

<file path=ppt/tags/tag16.xml><?xml version="1.0" encoding="utf-8"?>
<p:tagLst xmlns:p="http://schemas.openxmlformats.org/presentationml/2006/main">
  <p:tag name="KSO_WM_TEMPLATE_CATEGORY" val="custom"/>
  <p:tag name="KSO_WM_TEMPLATE_INDEX" val="20178019"/>
  <p:tag name="KSO_WM_TAG_VERSION" val="1.0"/>
  <p:tag name="KSO_WM_BEAUTIFY_FLAG" val="#wm#"/>
  <p:tag name="KSO_WM_UNIT_TYPE" val="n_h_i"/>
  <p:tag name="KSO_WM_UNIT_INDEX" val="1_2_1"/>
  <p:tag name="KSO_WM_UNIT_ID" val="custom20178019_21*n_h_i*1_2_1"/>
  <p:tag name="KSO_WM_UNIT_LAYERLEVEL" val="1_1_1"/>
  <p:tag name="KSO_WM_DIAGRAM_GROUP_CODE" val="n1-4"/>
</p:tagLst>
</file>

<file path=ppt/tags/tag17.xml><?xml version="1.0" encoding="utf-8"?>
<p:tagLst xmlns:p="http://schemas.openxmlformats.org/presentationml/2006/main">
  <p:tag name="KSO_WM_TEMPLATE_CATEGORY" val="custom"/>
  <p:tag name="KSO_WM_TEMPLATE_INDEX" val="20178019"/>
  <p:tag name="KSO_WM_TAG_VERSION" val="1.0"/>
  <p:tag name="KSO_WM_BEAUTIFY_FLAG" val="#wm#"/>
  <p:tag name="KSO_WM_UNIT_TYPE" val="n_h_f"/>
  <p:tag name="KSO_WM_UNIT_INDEX" val="1_6_1"/>
  <p:tag name="KSO_WM_UNIT_ID" val="custom20178019_21*n_h_f*1_6_1"/>
  <p:tag name="KSO_WM_UNIT_LAYERLEVEL" val="1_1_1"/>
  <p:tag name="KSO_WM_UNIT_VALUE" val="7"/>
  <p:tag name="KSO_WM_UNIT_HIGHLIGHT" val="0"/>
  <p:tag name="KSO_WM_UNIT_COMPATIBLE" val="0"/>
  <p:tag name="KSO_WM_UNIT_CLEAR" val="0"/>
  <p:tag name="KSO_WM_UNIT_PRESET_TEXT_INDEX" val="2"/>
  <p:tag name="KSO_WM_UNIT_PRESET_TEXT_LEN" val="9"/>
  <p:tag name="KSO_WM_DIAGRAM_GROUP_CODE" val="n1-4"/>
</p:tagLst>
</file>

<file path=ppt/tags/tag18.xml><?xml version="1.0" encoding="utf-8"?>
<p:tagLst xmlns:p="http://schemas.openxmlformats.org/presentationml/2006/main">
  <p:tag name="KSO_WM_TEMPLATE_CATEGORY" val="custom"/>
  <p:tag name="KSO_WM_TEMPLATE_INDEX" val="20178019"/>
  <p:tag name="KSO_WM_TAG_VERSION" val="1.0"/>
  <p:tag name="KSO_WM_BEAUTIFY_FLAG" val="#wm#"/>
  <p:tag name="KSO_WM_UNIT_TYPE" val="n_h_f"/>
  <p:tag name="KSO_WM_UNIT_INDEX" val="1_4_1"/>
  <p:tag name="KSO_WM_UNIT_ID" val="custom20178019_21*n_h_f*1_4_1"/>
  <p:tag name="KSO_WM_UNIT_LAYERLEVEL" val="1_1_1"/>
  <p:tag name="KSO_WM_UNIT_VALUE" val="7"/>
  <p:tag name="KSO_WM_UNIT_HIGHLIGHT" val="0"/>
  <p:tag name="KSO_WM_UNIT_COMPATIBLE" val="0"/>
  <p:tag name="KSO_WM_UNIT_CLEAR" val="0"/>
  <p:tag name="KSO_WM_UNIT_PRESET_TEXT_INDEX" val="2"/>
  <p:tag name="KSO_WM_UNIT_PRESET_TEXT_LEN" val="9"/>
  <p:tag name="KSO_WM_DIAGRAM_GROUP_CODE" val="n1-4"/>
</p:tagLst>
</file>

<file path=ppt/tags/tag19.xml><?xml version="1.0" encoding="utf-8"?>
<p:tagLst xmlns:p="http://schemas.openxmlformats.org/presentationml/2006/main">
  <p:tag name="KSO_WM_TEMPLATE_CATEGORY" val="custom"/>
  <p:tag name="KSO_WM_TEMPLATE_INDEX" val="20178019"/>
  <p:tag name="KSO_WM_TAG_VERSION" val="1.0"/>
  <p:tag name="KSO_WM_BEAUTIFY_FLAG" val="#wm#"/>
  <p:tag name="KSO_WM_UNIT_TYPE" val="n_h_f"/>
  <p:tag name="KSO_WM_UNIT_INDEX" val="1_2_1"/>
  <p:tag name="KSO_WM_UNIT_ID" val="custom20178019_21*n_h_f*1_2_1"/>
  <p:tag name="KSO_WM_UNIT_LAYERLEVEL" val="1_1_1"/>
  <p:tag name="KSO_WM_UNIT_VALUE" val="7"/>
  <p:tag name="KSO_WM_UNIT_HIGHLIGHT" val="0"/>
  <p:tag name="KSO_WM_UNIT_COMPATIBLE" val="0"/>
  <p:tag name="KSO_WM_UNIT_CLEAR" val="0"/>
  <p:tag name="KSO_WM_UNIT_PRESET_TEXT_INDEX" val="2"/>
  <p:tag name="KSO_WM_UNIT_PRESET_TEXT_LEN" val="9"/>
  <p:tag name="KSO_WM_DIAGRAM_GROUP_CODE" val="n1-4"/>
</p:tagLst>
</file>

<file path=ppt/tags/tag2.xml><?xml version="1.0" encoding="utf-8"?>
<p:tagLst xmlns:p="http://schemas.openxmlformats.org/presentationml/2006/main">
  <p:tag name="PA" val="v5.2.9"/>
</p:tagLst>
</file>

<file path=ppt/tags/tag20.xml><?xml version="1.0" encoding="utf-8"?>
<p:tagLst xmlns:p="http://schemas.openxmlformats.org/presentationml/2006/main">
  <p:tag name="KSO_WM_TEMPLATE_CATEGORY" val="custom"/>
  <p:tag name="KSO_WM_TEMPLATE_INDEX" val="20178019"/>
  <p:tag name="KSO_WM_TAG_VERSION" val="1.0"/>
  <p:tag name="KSO_WM_BEAUTIFY_FLAG" val="#wm#"/>
  <p:tag name="KSO_WM_UNIT_TYPE" val="n_h_f"/>
  <p:tag name="KSO_WM_UNIT_INDEX" val="1_3_1"/>
  <p:tag name="KSO_WM_UNIT_ID" val="custom20178019_21*n_h_f*1_3_1"/>
  <p:tag name="KSO_WM_UNIT_LAYERLEVEL" val="1_1_1"/>
  <p:tag name="KSO_WM_UNIT_VALUE" val="7"/>
  <p:tag name="KSO_WM_UNIT_HIGHLIGHT" val="0"/>
  <p:tag name="KSO_WM_UNIT_COMPATIBLE" val="0"/>
  <p:tag name="KSO_WM_UNIT_CLEAR" val="0"/>
  <p:tag name="KSO_WM_UNIT_PRESET_TEXT_INDEX" val="2"/>
  <p:tag name="KSO_WM_UNIT_PRESET_TEXT_LEN" val="9"/>
  <p:tag name="KSO_WM_DIAGRAM_GROUP_CODE" val="n1-4"/>
</p:tagLst>
</file>

<file path=ppt/tags/tag21.xml><?xml version="1.0" encoding="utf-8"?>
<p:tagLst xmlns:p="http://schemas.openxmlformats.org/presentationml/2006/main">
  <p:tag name="KSO_WM_TEMPLATE_CATEGORY" val="custom"/>
  <p:tag name="KSO_WM_TEMPLATE_INDEX" val="20178019"/>
  <p:tag name="KSO_WM_TAG_VERSION" val="1.0"/>
  <p:tag name="KSO_WM_BEAUTIFY_FLAG" val="#wm#"/>
  <p:tag name="KSO_WM_UNIT_TYPE" val="n_h_f"/>
  <p:tag name="KSO_WM_UNIT_INDEX" val="1_5_1"/>
  <p:tag name="KSO_WM_UNIT_ID" val="custom20178019_21*n_h_f*1_5_1"/>
  <p:tag name="KSO_WM_UNIT_LAYERLEVEL" val="1_1_1"/>
  <p:tag name="KSO_WM_UNIT_VALUE" val="7"/>
  <p:tag name="KSO_WM_UNIT_HIGHLIGHT" val="0"/>
  <p:tag name="KSO_WM_UNIT_COMPATIBLE" val="0"/>
  <p:tag name="KSO_WM_UNIT_CLEAR" val="0"/>
  <p:tag name="KSO_WM_UNIT_PRESET_TEXT_INDEX" val="2"/>
  <p:tag name="KSO_WM_UNIT_PRESET_TEXT_LEN" val="9"/>
  <p:tag name="KSO_WM_DIAGRAM_GROUP_CODE" val="n1-4"/>
</p:tagLst>
</file>

<file path=ppt/tags/tag22.xml><?xml version="1.0" encoding="utf-8"?>
<p:tagLst xmlns:p="http://schemas.openxmlformats.org/presentationml/2006/main">
  <p:tag name="KSO_WM_TEMPLATE_CATEGORY" val="custom"/>
  <p:tag name="KSO_WM_TEMPLATE_INDEX" val="20178019"/>
  <p:tag name="KSO_WM_TAG_VERSION" val="1.0"/>
  <p:tag name="KSO_WM_BEAUTIFY_FLAG" val="#wm#"/>
  <p:tag name="KSO_WM_UNIT_TYPE" val="n_h_f"/>
  <p:tag name="KSO_WM_UNIT_INDEX" val="1_7_1"/>
  <p:tag name="KSO_WM_UNIT_ID" val="custom20178019_21*n_h_f*1_7_1"/>
  <p:tag name="KSO_WM_UNIT_LAYERLEVEL" val="1_1_1"/>
  <p:tag name="KSO_WM_UNIT_VALUE" val="7"/>
  <p:tag name="KSO_WM_UNIT_HIGHLIGHT" val="0"/>
  <p:tag name="KSO_WM_UNIT_COMPATIBLE" val="0"/>
  <p:tag name="KSO_WM_UNIT_CLEAR" val="0"/>
  <p:tag name="KSO_WM_UNIT_PRESET_TEXT_INDEX" val="2"/>
  <p:tag name="KSO_WM_UNIT_PRESET_TEXT_LEN" val="9"/>
  <p:tag name="KSO_WM_DIAGRAM_GROUP_CODE" val="n1-4"/>
</p:tagLst>
</file>

<file path=ppt/tags/tag23.xml><?xml version="1.0" encoding="utf-8"?>
<p:tagLst xmlns:p="http://schemas.openxmlformats.org/presentationml/2006/main">
  <p:tag name="KSO_WM_TEMPLATE_CATEGORY" val="custom"/>
  <p:tag name="KSO_WM_TEMPLATE_INDEX" val="20178019"/>
  <p:tag name="KSO_WM_TAG_VERSION" val="1.0"/>
  <p:tag name="KSO_WM_BEAUTIFY_FLAG" val="#wm#"/>
  <p:tag name="KSO_WM_UNIT_TYPE" val="n_h_f"/>
  <p:tag name="KSO_WM_UNIT_INDEX" val="1_9_1"/>
  <p:tag name="KSO_WM_UNIT_ID" val="custom20178019_21*n_h_f*1_9_1"/>
  <p:tag name="KSO_WM_UNIT_LAYERLEVEL" val="1_1_1"/>
  <p:tag name="KSO_WM_UNIT_VALUE" val="7"/>
  <p:tag name="KSO_WM_UNIT_HIGHLIGHT" val="0"/>
  <p:tag name="KSO_WM_UNIT_COMPATIBLE" val="0"/>
  <p:tag name="KSO_WM_UNIT_CLEAR" val="0"/>
  <p:tag name="KSO_WM_UNIT_PRESET_TEXT_INDEX" val="2"/>
  <p:tag name="KSO_WM_UNIT_PRESET_TEXT_LEN" val="9"/>
  <p:tag name="KSO_WM_DIAGRAM_GROUP_CODE" val="n1-4"/>
</p:tagLst>
</file>

<file path=ppt/tags/tag24.xml><?xml version="1.0" encoding="utf-8"?>
<p:tagLst xmlns:p="http://schemas.openxmlformats.org/presentationml/2006/main">
  <p:tag name="KSO_WM_TEMPLATE_CATEGORY" val="custom"/>
  <p:tag name="KSO_WM_TEMPLATE_INDEX" val="20178019"/>
  <p:tag name="KSO_WM_TAG_VERSION" val="1.0"/>
  <p:tag name="KSO_WM_BEAUTIFY_FLAG" val="#wm#"/>
  <p:tag name="KSO_WM_UNIT_TYPE" val="n_h_i"/>
  <p:tag name="KSO_WM_UNIT_INDEX" val="1_8_1"/>
  <p:tag name="KSO_WM_UNIT_ID" val="custom20178019_21*n_h_i*1_8_1"/>
  <p:tag name="KSO_WM_UNIT_LAYERLEVEL" val="1_1_1"/>
  <p:tag name="KSO_WM_DIAGRAM_GROUP_CODE" val="n1-4"/>
</p:tagLst>
</file>

<file path=ppt/tags/tag25.xml><?xml version="1.0" encoding="utf-8"?>
<p:tagLst xmlns:p="http://schemas.openxmlformats.org/presentationml/2006/main">
  <p:tag name="KSO_WM_TEMPLATE_CATEGORY" val="custom"/>
  <p:tag name="KSO_WM_TEMPLATE_INDEX" val="20178019"/>
  <p:tag name="KSO_WM_TAG_VERSION" val="1.0"/>
  <p:tag name="KSO_WM_BEAUTIFY_FLAG" val="#wm#"/>
  <p:tag name="KSO_WM_UNIT_TYPE" val="n_h_f"/>
  <p:tag name="KSO_WM_UNIT_INDEX" val="1_6_1"/>
  <p:tag name="KSO_WM_UNIT_ID" val="custom20178019_21*n_h_f*1_6_1"/>
  <p:tag name="KSO_WM_UNIT_LAYERLEVEL" val="1_1_1"/>
  <p:tag name="KSO_WM_UNIT_VALUE" val="7"/>
  <p:tag name="KSO_WM_UNIT_HIGHLIGHT" val="0"/>
  <p:tag name="KSO_WM_UNIT_COMPATIBLE" val="0"/>
  <p:tag name="KSO_WM_UNIT_CLEAR" val="0"/>
  <p:tag name="KSO_WM_UNIT_PRESET_TEXT_INDEX" val="2"/>
  <p:tag name="KSO_WM_UNIT_PRESET_TEXT_LEN" val="9"/>
  <p:tag name="KSO_WM_DIAGRAM_GROUP_CODE" val="n1-4"/>
</p:tagLst>
</file>

<file path=ppt/tags/tag26.xml><?xml version="1.0" encoding="utf-8"?>
<p:tagLst xmlns:p="http://schemas.openxmlformats.org/presentationml/2006/main">
  <p:tag name="PA" val="v5.2.9"/>
</p:tagLst>
</file>

<file path=ppt/tags/tag27.xml><?xml version="1.0" encoding="utf-8"?>
<p:tagLst xmlns:p="http://schemas.openxmlformats.org/presentationml/2006/main">
  <p:tag name="PA" val="v5.2.9"/>
</p:tagLst>
</file>

<file path=ppt/tags/tag28.xml><?xml version="1.0" encoding="utf-8"?>
<p:tagLst xmlns:p="http://schemas.openxmlformats.org/presentationml/2006/main">
  <p:tag name="PA" val="v5.2.9"/>
</p:tagLst>
</file>

<file path=ppt/tags/tag29.xml><?xml version="1.0" encoding="utf-8"?>
<p:tagLst xmlns:p="http://schemas.openxmlformats.org/presentationml/2006/main">
  <p:tag name="PA" val="v5.2.9"/>
</p:tagLst>
</file>

<file path=ppt/tags/tag3.xml><?xml version="1.0" encoding="utf-8"?>
<p:tagLst xmlns:p="http://schemas.openxmlformats.org/presentationml/2006/main">
  <p:tag name="PA" val="v5.2.9"/>
</p:tagLst>
</file>

<file path=ppt/tags/tag30.xml><?xml version="1.0" encoding="utf-8"?>
<p:tagLst xmlns:p="http://schemas.openxmlformats.org/presentationml/2006/main">
  <p:tag name="PA" val="v5.2.9"/>
</p:tagLst>
</file>

<file path=ppt/tags/tag31.xml><?xml version="1.0" encoding="utf-8"?>
<p:tagLst xmlns:p="http://schemas.openxmlformats.org/presentationml/2006/main">
  <p:tag name="PA" val="v5.2.9"/>
</p:tagLst>
</file>

<file path=ppt/tags/tag32.xml><?xml version="1.0" encoding="utf-8"?>
<p:tagLst xmlns:p="http://schemas.openxmlformats.org/presentationml/2006/main">
  <p:tag name="PA" val="v5.2.9"/>
</p:tagLst>
</file>

<file path=ppt/tags/tag33.xml><?xml version="1.0" encoding="utf-8"?>
<p:tagLst xmlns:p="http://schemas.openxmlformats.org/presentationml/2006/main">
  <p:tag name="PA" val="v5.2.9"/>
</p:tagLst>
</file>

<file path=ppt/tags/tag34.xml><?xml version="1.0" encoding="utf-8"?>
<p:tagLst xmlns:p="http://schemas.openxmlformats.org/presentationml/2006/main">
  <p:tag name="PA" val="v5.2.9"/>
</p:tagLst>
</file>

<file path=ppt/tags/tag35.xml><?xml version="1.0" encoding="utf-8"?>
<p:tagLst xmlns:p="http://schemas.openxmlformats.org/presentationml/2006/main">
  <p:tag name="PA" val="v5.2.9"/>
</p:tagLst>
</file>

<file path=ppt/tags/tag36.xml><?xml version="1.0" encoding="utf-8"?>
<p:tagLst xmlns:p="http://schemas.openxmlformats.org/presentationml/2006/main">
  <p:tag name="PA" val="v5.2.9"/>
</p:tagLst>
</file>

<file path=ppt/tags/tag37.xml><?xml version="1.0" encoding="utf-8"?>
<p:tagLst xmlns:p="http://schemas.openxmlformats.org/presentationml/2006/main">
  <p:tag name="PA" val="v5.2.9"/>
</p:tagLst>
</file>

<file path=ppt/tags/tag4.xml><?xml version="1.0" encoding="utf-8"?>
<p:tagLst xmlns:p="http://schemas.openxmlformats.org/presentationml/2006/main">
  <p:tag name="PA" val="v5.2.9"/>
</p:tagLst>
</file>

<file path=ppt/tags/tag5.xml><?xml version="1.0" encoding="utf-8"?>
<p:tagLst xmlns:p="http://schemas.openxmlformats.org/presentationml/2006/main">
  <p:tag name="PA" val="v5.2.9"/>
</p:tagLst>
</file>

<file path=ppt/tags/tag6.xml><?xml version="1.0" encoding="utf-8"?>
<p:tagLst xmlns:p="http://schemas.openxmlformats.org/presentationml/2006/main">
  <p:tag name="PA" val="v5.2.9"/>
</p:tagLst>
</file>

<file path=ppt/tags/tag7.xml><?xml version="1.0" encoding="utf-8"?>
<p:tagLst xmlns:p="http://schemas.openxmlformats.org/presentationml/2006/main">
  <p:tag name="KSO_WM_TEMPLATE_CATEGORY" val="custom"/>
  <p:tag name="KSO_WM_TEMPLATE_INDEX" val="20178019"/>
  <p:tag name="KSO_WM_TAG_VERSION" val="1.0"/>
  <p:tag name="KSO_WM_BEAUTIFY_FLAG" val="#wm#"/>
  <p:tag name="KSO_WM_UNIT_PRESET_TEXT_LEN" val="240"/>
  <p:tag name="KSO_WM_UNIT_PRESET_TEXT_INDEX" val="2"/>
  <p:tag name="KSO_WM_UNIT_CLEAR" val="0"/>
  <p:tag name="KSO_WM_UNIT_COMPATIBLE" val="0"/>
  <p:tag name="KSO_WM_UNIT_HIGHLIGHT" val="0"/>
  <p:tag name="KSO_WM_UNIT_VALUE" val="400"/>
  <p:tag name="KSO_WM_UNIT_LAYERLEVEL" val="1"/>
  <p:tag name="KSO_WM_UNIT_INDEX" val="1"/>
  <p:tag name="KSO_WM_UNIT_ID" val="custom20178019_2*f*1"/>
  <p:tag name="KSO_WM_UNIT_TYPE" val="f"/>
</p:tagLst>
</file>

<file path=ppt/tags/tag8.xml><?xml version="1.0" encoding="utf-8"?>
<p:tagLst xmlns:p="http://schemas.openxmlformats.org/presentationml/2006/main">
  <p:tag name="PA" val="v5.2.9"/>
</p:tagLst>
</file>

<file path=ppt/tags/tag9.xml><?xml version="1.0" encoding="utf-8"?>
<p:tagLst xmlns:p="http://schemas.openxmlformats.org/presentationml/2006/main">
  <p:tag name="KSO_WM_TEMPLATE_CATEGORY" val="custom"/>
  <p:tag name="KSO_WM_TEMPLATE_INDEX" val="20178019"/>
  <p:tag name="KSO_WM_TAG_VERSION" val="1.0"/>
  <p:tag name="KSO_WM_BEAUTIFY_FLAG" val="#wm#"/>
  <p:tag name="KSO_WM_UNIT_TYPE" val="n_h_i"/>
  <p:tag name="KSO_WM_UNIT_INDEX" val="1_9_1"/>
  <p:tag name="KSO_WM_UNIT_ID" val="custom20178019_21*n_h_i*1_9_1"/>
  <p:tag name="KSO_WM_UNIT_LAYERLEVEL" val="1_1_1"/>
  <p:tag name="KSO_WM_DIAGRAM_GROUP_CODE" val="n1-4"/>
</p:tagLst>
</file>

<file path=ppt/theme/theme1.xml><?xml version="1.0" encoding="utf-8"?>
<a:theme xmlns:a="http://schemas.openxmlformats.org/drawingml/2006/main" name="PPT优选">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6334</Words>
  <Application>WPS 演示</Application>
  <PresentationFormat>自定义</PresentationFormat>
  <Paragraphs>385</Paragraphs>
  <Slides>50</Slides>
  <Notes>25</Notes>
  <HiddenSlides>0</HiddenSlides>
  <MMClips>0</MMClips>
  <ScaleCrop>false</ScaleCrop>
  <HeadingPairs>
    <vt:vector size="6" baseType="variant">
      <vt:variant>
        <vt:lpstr>已用的字体</vt:lpstr>
      </vt:variant>
      <vt:variant>
        <vt:i4>23</vt:i4>
      </vt:variant>
      <vt:variant>
        <vt:lpstr>主题</vt:lpstr>
      </vt:variant>
      <vt:variant>
        <vt:i4>2</vt:i4>
      </vt:variant>
      <vt:variant>
        <vt:lpstr>幻灯片标题</vt:lpstr>
      </vt:variant>
      <vt:variant>
        <vt:i4>50</vt:i4>
      </vt:variant>
    </vt:vector>
  </HeadingPairs>
  <TitlesOfParts>
    <vt:vector size="75" baseType="lpstr">
      <vt:lpstr>Arial</vt:lpstr>
      <vt:lpstr>宋体</vt:lpstr>
      <vt:lpstr>Wingdings</vt:lpstr>
      <vt:lpstr>等线</vt:lpstr>
      <vt:lpstr>等线 Light</vt:lpstr>
      <vt:lpstr>思源黑体 CN Heavy</vt:lpstr>
      <vt:lpstr>微软雅黑</vt:lpstr>
      <vt:lpstr>Calibri</vt:lpstr>
      <vt:lpstr>Segoe UI Light</vt:lpstr>
      <vt:lpstr>Impact</vt:lpstr>
      <vt:lpstr>楷体_GB2312</vt:lpstr>
      <vt:lpstr>隶书</vt:lpstr>
      <vt:lpstr>Times New Roman</vt:lpstr>
      <vt:lpstr>Trebuchet MS</vt:lpstr>
      <vt:lpstr>Arial Narrow</vt:lpstr>
      <vt:lpstr>华文楷体</vt:lpstr>
      <vt:lpstr>华文行楷</vt:lpstr>
      <vt:lpstr>迷你简毡笔黑</vt:lpstr>
      <vt:lpstr>Arial Unicode MS</vt:lpstr>
      <vt:lpstr>黑体</vt:lpstr>
      <vt:lpstr>华文新魏</vt:lpstr>
      <vt:lpstr>华文中宋</vt:lpstr>
      <vt:lpstr>新宋体</vt:lpstr>
      <vt:lpstr>PPT优选</vt:lpstr>
      <vt:lpstr>自定义设计方案</vt:lpstr>
      <vt:lpstr>PowerPoint 演示文稿</vt:lpstr>
      <vt:lpstr>PowerPoint 演示文稿</vt:lpstr>
      <vt:lpstr>PowerPoint 演示文稿</vt:lpstr>
      <vt:lpstr>PowerPoint 演示文稿</vt:lpstr>
      <vt:lpstr>第一阶段：上世纪70年代末到90年代初</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国有企业改革主要从哪三个方面进行?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第二阶段：始于邓小平南巡，止于2012年</vt:lpstr>
      <vt:lpstr>PowerPoint 演示文稿</vt:lpstr>
      <vt:lpstr>PowerPoint 演示文稿</vt:lpstr>
      <vt:lpstr>PowerPoint 演示文稿</vt:lpstr>
      <vt:lpstr>PowerPoint 演示文稿</vt:lpstr>
      <vt:lpstr>PowerPoint 演示文稿</vt:lpstr>
      <vt:lpstr>PowerPoint 演示文稿</vt:lpstr>
      <vt:lpstr>第三阶段：2012年以后</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改革开放史</dc:title>
  <dc:creator>第一PPT</dc:creator>
  <cp:keywords>www.1ppt.com</cp:keywords>
  <dc:description>www.1ppt.com</dc:description>
  <cp:lastModifiedBy>深海蓝鲸</cp:lastModifiedBy>
  <cp:revision>45</cp:revision>
  <dcterms:created xsi:type="dcterms:W3CDTF">2019-06-11T09:29:00Z</dcterms:created>
  <dcterms:modified xsi:type="dcterms:W3CDTF">2021-05-19T09:21:14Z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2052-10.8.2.7164</vt:lpwstr>
  </property>
</Properties>
</file>